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0153" r:id="rId3"/>
    <p:sldId id="259" r:id="rId4"/>
    <p:sldId id="283" r:id="rId5"/>
    <p:sldId id="20155" r:id="rId6"/>
    <p:sldId id="284" r:id="rId7"/>
    <p:sldId id="20161" r:id="rId8"/>
    <p:sldId id="20157" r:id="rId9"/>
    <p:sldId id="20160" r:id="rId10"/>
    <p:sldId id="20159" r:id="rId11"/>
    <p:sldId id="20162" r:id="rId12"/>
    <p:sldId id="20165" r:id="rId13"/>
    <p:sldId id="20166" r:id="rId14"/>
    <p:sldId id="20167" r:id="rId15"/>
    <p:sldId id="20168" r:id="rId16"/>
    <p:sldId id="20169" r:id="rId17"/>
    <p:sldId id="20170" r:id="rId18"/>
    <p:sldId id="20171" r:id="rId19"/>
    <p:sldId id="20172" r:id="rId20"/>
    <p:sldId id="20173" r:id="rId21"/>
    <p:sldId id="20174" r:id="rId22"/>
    <p:sldId id="285" r:id="rId23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7C3EB9-F26B-42F0-813B-3C8ED1746672}">
          <p14:sldIdLst>
            <p14:sldId id="258"/>
            <p14:sldId id="20153"/>
            <p14:sldId id="259"/>
            <p14:sldId id="283"/>
            <p14:sldId id="20155"/>
            <p14:sldId id="284"/>
            <p14:sldId id="20161"/>
            <p14:sldId id="20157"/>
            <p14:sldId id="20160"/>
            <p14:sldId id="20159"/>
            <p14:sldId id="20162"/>
            <p14:sldId id="20165"/>
            <p14:sldId id="20166"/>
            <p14:sldId id="20167"/>
            <p14:sldId id="20168"/>
            <p14:sldId id="20169"/>
            <p14:sldId id="20170"/>
            <p14:sldId id="20171"/>
            <p14:sldId id="20172"/>
            <p14:sldId id="20173"/>
            <p14:sldId id="2017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довиченко Александр Сергеевич" initials="ВАС" lastIdx="2" clrIdx="0">
    <p:extLst>
      <p:ext uri="{19B8F6BF-5375-455C-9EA6-DF929625EA0E}">
        <p15:presenceInfo xmlns:p15="http://schemas.microsoft.com/office/powerpoint/2012/main" userId="S-1-5-21-394041662-4253652813-116304864-116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37D"/>
    <a:srgbClr val="59AB23"/>
    <a:srgbClr val="B02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70C0"/>
                </a:solidFill>
              </a:rPr>
              <a:t>Анализ потребности 61 вида спорта по системе "Светофор",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Анализ потребности 61 вида спорта по системе "Светафор", млн. руб.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BD0-45AC-A905-6E27215DAD8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D0-45AC-A905-6E27215DAD8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D0-45AC-A905-6E27215DAD85}"/>
              </c:ext>
            </c:extLst>
          </c:dPt>
          <c:dLbls>
            <c:dLbl>
              <c:idx val="0"/>
              <c:layout>
                <c:manualLayout>
                  <c:x val="-0.20854552165354331"/>
                  <c:y val="6.1635822980079788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D0-45AC-A905-6E27215DAD85}"/>
                </c:ext>
              </c:extLst>
            </c:dLbl>
            <c:dLbl>
              <c:idx val="1"/>
              <c:layout>
                <c:manualLayout>
                  <c:x val="-0.20358839812992127"/>
                  <c:y val="-0.336245242603023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85AF3A-2AC4-4AAA-9EBA-B51AD31BB8BB}" type="CATEGORYNAME">
                      <a:rPr lang="ru-RU"/>
                      <a:pPr>
                        <a:defRPr sz="1400" b="1">
                          <a:solidFill>
                            <a:schemeClr val="bg1">
                              <a:lumMod val="9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</a:t>
                    </a:r>
                  </a:p>
                  <a:p>
                    <a:pPr>
                      <a:defRPr sz="14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fld id="{139CAF78-930B-4DCD-86F9-45B0666D14A4}" type="VALUE">
                      <a:rPr lang="ru-RU" baseline="0" smtClean="0"/>
                      <a:pPr>
                        <a:defRPr sz="1400" b="1">
                          <a:solidFill>
                            <a:schemeClr val="bg1">
                              <a:lumMod val="9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9224901574796"/>
                      <c:h val="0.24735935978350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D0-45AC-A905-6E27215DAD85}"/>
                </c:ext>
              </c:extLst>
            </c:dLbl>
            <c:dLbl>
              <c:idx val="2"/>
              <c:layout>
                <c:manualLayout>
                  <c:x val="0.25356286909448811"/>
                  <c:y val="5.771382518984834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D0-45AC-A905-6E27215DAD85}"/>
                </c:ext>
              </c:extLst>
            </c:dLbl>
            <c:numFmt formatCode="#,##0.00\ &quot;₽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Обязательные мероприятия</c:v>
                </c:pt>
                <c:pt idx="1">
                  <c:v>Участие в спортивных мероприятиях составами согласно квот</c:v>
                </c:pt>
                <c:pt idx="2">
                  <c:v>Дополнительные спортивные мероприятия</c:v>
                </c:pt>
              </c:strCache>
              <c:extLst/>
            </c:strRef>
          </c:cat>
          <c:val>
            <c:numRef>
              <c:f>Лист1!$B$2:$B$5</c:f>
              <c:numCache>
                <c:formatCode>#\ ##0.00\ _₽</c:formatCode>
                <c:ptCount val="3"/>
                <c:pt idx="0">
                  <c:v>255.5</c:v>
                </c:pt>
                <c:pt idx="1">
                  <c:v>208.1</c:v>
                </c:pt>
                <c:pt idx="2">
                  <c:v>324.89999999999998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BD0-45AC-A905-6E27215DAD8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Самые результативные виды спорта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биатлон</c:v>
                </c:pt>
                <c:pt idx="1">
                  <c:v>тяжелая атлетика</c:v>
                </c:pt>
                <c:pt idx="2">
                  <c:v>кикбоксинг</c:v>
                </c:pt>
                <c:pt idx="3">
                  <c:v>ушу</c:v>
                </c:pt>
                <c:pt idx="4">
                  <c:v>футбол</c:v>
                </c:pt>
                <c:pt idx="5">
                  <c:v>бокс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64</c:v>
                </c:pt>
                <c:pt idx="2">
                  <c:v>41</c:v>
                </c:pt>
                <c:pt idx="3">
                  <c:v>34</c:v>
                </c:pt>
                <c:pt idx="4">
                  <c:v>34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5-451B-8A0C-8984782FA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40009842519685E-2"/>
          <c:y val="4.2284128651669833E-2"/>
          <c:w val="0.98132242454068241"/>
          <c:h val="0.7337158548505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звания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34</c:v>
                </c:pt>
                <c:pt idx="5">
                  <c:v>3</c:v>
                </c:pt>
                <c:pt idx="6">
                  <c:v>0</c:v>
                </c:pt>
                <c:pt idx="7">
                  <c:v>46</c:v>
                </c:pt>
                <c:pt idx="8">
                  <c:v>3</c:v>
                </c:pt>
                <c:pt idx="9">
                  <c:v>11</c:v>
                </c:pt>
                <c:pt idx="10">
                  <c:v>27</c:v>
                </c:pt>
                <c:pt idx="11">
                  <c:v>0</c:v>
                </c:pt>
                <c:pt idx="12">
                  <c:v>0</c:v>
                </c:pt>
                <c:pt idx="13">
                  <c:v>6</c:v>
                </c:pt>
                <c:pt idx="14">
                  <c:v>3</c:v>
                </c:pt>
                <c:pt idx="15">
                  <c:v>14</c:v>
                </c:pt>
                <c:pt idx="16">
                  <c:v>9</c:v>
                </c:pt>
                <c:pt idx="17">
                  <c:v>4</c:v>
                </c:pt>
                <c:pt idx="18">
                  <c:v>20</c:v>
                </c:pt>
                <c:pt idx="19">
                  <c:v>0</c:v>
                </c:pt>
                <c:pt idx="20">
                  <c:v>1</c:v>
                </c:pt>
                <c:pt idx="21">
                  <c:v>15</c:v>
                </c:pt>
                <c:pt idx="22">
                  <c:v>0</c:v>
                </c:pt>
                <c:pt idx="23">
                  <c:v>0</c:v>
                </c:pt>
                <c:pt idx="24">
                  <c:v>29</c:v>
                </c:pt>
                <c:pt idx="25">
                  <c:v>33</c:v>
                </c:pt>
                <c:pt idx="26">
                  <c:v>2</c:v>
                </c:pt>
                <c:pt idx="27">
                  <c:v>8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13</c:v>
                </c:pt>
                <c:pt idx="32">
                  <c:v>0</c:v>
                </c:pt>
                <c:pt idx="33">
                  <c:v>7</c:v>
                </c:pt>
                <c:pt idx="34">
                  <c:v>0</c:v>
                </c:pt>
                <c:pt idx="35">
                  <c:v>0</c:v>
                </c:pt>
                <c:pt idx="36">
                  <c:v>4</c:v>
                </c:pt>
                <c:pt idx="37">
                  <c:v>1</c:v>
                </c:pt>
                <c:pt idx="38">
                  <c:v>25</c:v>
                </c:pt>
                <c:pt idx="39">
                  <c:v>6</c:v>
                </c:pt>
                <c:pt idx="40">
                  <c:v>0</c:v>
                </c:pt>
                <c:pt idx="41">
                  <c:v>0</c:v>
                </c:pt>
                <c:pt idx="42">
                  <c:v>3</c:v>
                </c:pt>
                <c:pt idx="43">
                  <c:v>0</c:v>
                </c:pt>
                <c:pt idx="44">
                  <c:v>9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6</c:v>
                </c:pt>
                <c:pt idx="49">
                  <c:v>0</c:v>
                </c:pt>
                <c:pt idx="50">
                  <c:v>23</c:v>
                </c:pt>
                <c:pt idx="51">
                  <c:v>6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спортивные разряды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Лист1!$C$2:$C$60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54</c:v>
                </c:pt>
                <c:pt idx="4">
                  <c:v>111</c:v>
                </c:pt>
                <c:pt idx="5">
                  <c:v>16</c:v>
                </c:pt>
                <c:pt idx="6">
                  <c:v>0</c:v>
                </c:pt>
                <c:pt idx="7">
                  <c:v>87</c:v>
                </c:pt>
                <c:pt idx="8">
                  <c:v>15</c:v>
                </c:pt>
                <c:pt idx="9">
                  <c:v>74</c:v>
                </c:pt>
                <c:pt idx="10">
                  <c:v>82</c:v>
                </c:pt>
                <c:pt idx="11">
                  <c:v>15</c:v>
                </c:pt>
                <c:pt idx="12">
                  <c:v>0</c:v>
                </c:pt>
                <c:pt idx="13">
                  <c:v>13</c:v>
                </c:pt>
                <c:pt idx="14">
                  <c:v>23</c:v>
                </c:pt>
                <c:pt idx="15">
                  <c:v>60</c:v>
                </c:pt>
                <c:pt idx="16">
                  <c:v>53</c:v>
                </c:pt>
                <c:pt idx="17">
                  <c:v>19</c:v>
                </c:pt>
                <c:pt idx="18">
                  <c:v>36</c:v>
                </c:pt>
                <c:pt idx="19">
                  <c:v>11</c:v>
                </c:pt>
                <c:pt idx="20">
                  <c:v>58</c:v>
                </c:pt>
                <c:pt idx="21">
                  <c:v>355</c:v>
                </c:pt>
                <c:pt idx="22">
                  <c:v>1</c:v>
                </c:pt>
                <c:pt idx="23">
                  <c:v>0</c:v>
                </c:pt>
                <c:pt idx="24">
                  <c:v>76</c:v>
                </c:pt>
                <c:pt idx="25">
                  <c:v>246</c:v>
                </c:pt>
                <c:pt idx="26">
                  <c:v>18</c:v>
                </c:pt>
                <c:pt idx="27">
                  <c:v>20</c:v>
                </c:pt>
                <c:pt idx="28">
                  <c:v>12</c:v>
                </c:pt>
                <c:pt idx="29">
                  <c:v>0</c:v>
                </c:pt>
                <c:pt idx="30">
                  <c:v>29</c:v>
                </c:pt>
                <c:pt idx="31">
                  <c:v>85</c:v>
                </c:pt>
                <c:pt idx="32">
                  <c:v>0</c:v>
                </c:pt>
                <c:pt idx="33">
                  <c:v>40</c:v>
                </c:pt>
                <c:pt idx="34">
                  <c:v>34</c:v>
                </c:pt>
                <c:pt idx="35">
                  <c:v>30</c:v>
                </c:pt>
                <c:pt idx="36">
                  <c:v>8</c:v>
                </c:pt>
                <c:pt idx="37">
                  <c:v>18</c:v>
                </c:pt>
                <c:pt idx="38">
                  <c:v>145</c:v>
                </c:pt>
                <c:pt idx="39">
                  <c:v>171</c:v>
                </c:pt>
                <c:pt idx="40">
                  <c:v>9</c:v>
                </c:pt>
                <c:pt idx="41">
                  <c:v>7</c:v>
                </c:pt>
                <c:pt idx="42">
                  <c:v>8</c:v>
                </c:pt>
                <c:pt idx="43">
                  <c:v>0</c:v>
                </c:pt>
                <c:pt idx="44">
                  <c:v>40</c:v>
                </c:pt>
                <c:pt idx="45">
                  <c:v>5</c:v>
                </c:pt>
                <c:pt idx="46">
                  <c:v>9</c:v>
                </c:pt>
                <c:pt idx="47">
                  <c:v>10</c:v>
                </c:pt>
                <c:pt idx="48">
                  <c:v>21</c:v>
                </c:pt>
                <c:pt idx="49">
                  <c:v>0</c:v>
                </c:pt>
                <c:pt idx="50">
                  <c:v>46</c:v>
                </c:pt>
                <c:pt idx="51">
                  <c:v>44</c:v>
                </c:pt>
                <c:pt idx="52">
                  <c:v>4</c:v>
                </c:pt>
                <c:pt idx="53">
                  <c:v>8</c:v>
                </c:pt>
                <c:pt idx="54">
                  <c:v>17</c:v>
                </c:pt>
                <c:pt idx="55">
                  <c:v>33</c:v>
                </c:pt>
                <c:pt idx="56">
                  <c:v>244</c:v>
                </c:pt>
                <c:pt idx="57">
                  <c:v>17</c:v>
                </c:pt>
                <c:pt idx="5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0-444B-85AE-E56BAF3D4B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812984772971383"/>
          <c:y val="0.16373549952842423"/>
          <c:w val="0.6959524610176161"/>
          <c:h val="0.79529998284006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звания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бокс</c:v>
                </c:pt>
                <c:pt idx="1">
                  <c:v>биатлон</c:v>
                </c:pt>
                <c:pt idx="2">
                  <c:v>плавание</c:v>
                </c:pt>
                <c:pt idx="3">
                  <c:v>пауэрлифтинг</c:v>
                </c:pt>
                <c:pt idx="4">
                  <c:v>вольная борьба</c:v>
                </c:pt>
                <c:pt idx="5">
                  <c:v>спортивная акробатика</c:v>
                </c:pt>
                <c:pt idx="6">
                  <c:v>тяжелая атлетика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</c:v>
                </c:pt>
                <c:pt idx="1">
                  <c:v>34</c:v>
                </c:pt>
                <c:pt idx="2">
                  <c:v>33</c:v>
                </c:pt>
                <c:pt idx="3">
                  <c:v>29</c:v>
                </c:pt>
                <c:pt idx="4">
                  <c:v>27</c:v>
                </c:pt>
                <c:pt idx="5">
                  <c:v>25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8-4704-8892-D1ED8AC1E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>
          <a:latin typeface="+mn-lt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395647456357006"/>
          <c:y val="0.16373549952842423"/>
          <c:w val="0.66012591112619667"/>
          <c:h val="0.79529998284006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разряды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лыжные гонки</c:v>
                </c:pt>
                <c:pt idx="1">
                  <c:v>плавание</c:v>
                </c:pt>
                <c:pt idx="2">
                  <c:v>художественная гимнастика</c:v>
                </c:pt>
                <c:pt idx="3">
                  <c:v>спортивная аэробика</c:v>
                </c:pt>
                <c:pt idx="4">
                  <c:v>спортивная акробатика</c:v>
                </c:pt>
                <c:pt idx="5">
                  <c:v>биатлон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355</c:v>
                </c:pt>
                <c:pt idx="1">
                  <c:v>246</c:v>
                </c:pt>
                <c:pt idx="2">
                  <c:v>244</c:v>
                </c:pt>
                <c:pt idx="3">
                  <c:v>171</c:v>
                </c:pt>
                <c:pt idx="4">
                  <c:v>145</c:v>
                </c:pt>
                <c:pt idx="5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4-483B-A94E-206D4A8625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>
          <a:latin typeface="+mn-lt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40009842519685E-2"/>
          <c:y val="4.2284128651669833E-2"/>
          <c:w val="0.98132242454068241"/>
          <c:h val="0.7337158548505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основной состав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13</c:v>
                </c:pt>
                <c:pt idx="5">
                  <c:v>3</c:v>
                </c:pt>
                <c:pt idx="6">
                  <c:v>0</c:v>
                </c:pt>
                <c:pt idx="7">
                  <c:v>10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0</c:v>
                </c:pt>
                <c:pt idx="13">
                  <c:v>12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2</c:v>
                </c:pt>
                <c:pt idx="18">
                  <c:v>15</c:v>
                </c:pt>
                <c:pt idx="19">
                  <c:v>0</c:v>
                </c:pt>
                <c:pt idx="20">
                  <c:v>1</c:v>
                </c:pt>
                <c:pt idx="21">
                  <c:v>6</c:v>
                </c:pt>
                <c:pt idx="22">
                  <c:v>0</c:v>
                </c:pt>
                <c:pt idx="23">
                  <c:v>0</c:v>
                </c:pt>
                <c:pt idx="24">
                  <c:v>13</c:v>
                </c:pt>
                <c:pt idx="25">
                  <c:v>9</c:v>
                </c:pt>
                <c:pt idx="26">
                  <c:v>1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0</c:v>
                </c:pt>
                <c:pt idx="33">
                  <c:v>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4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3</c:v>
                </c:pt>
                <c:pt idx="43">
                  <c:v>0</c:v>
                </c:pt>
                <c:pt idx="44">
                  <c:v>0</c:v>
                </c:pt>
                <c:pt idx="45">
                  <c:v>5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12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14</c:v>
                </c:pt>
                <c:pt idx="56">
                  <c:v>0</c:v>
                </c:pt>
                <c:pt idx="57">
                  <c:v>1</c:v>
                </c:pt>
                <c:pt idx="5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резервный состав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Лист1!$C$2:$C$60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22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7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</c:v>
                </c:pt>
                <c:pt idx="25">
                  <c:v>3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5</c:v>
                </c:pt>
                <c:pt idx="51">
                  <c:v>4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0-444B-85AE-E56BAF3D4B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Основной состав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229159804616315"/>
          <c:y val="0.16373549952842423"/>
          <c:w val="0.70179071070116694"/>
          <c:h val="0.79529998284006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основной состав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кикбоксинг</c:v>
                </c:pt>
                <c:pt idx="1">
                  <c:v>хоккей</c:v>
                </c:pt>
                <c:pt idx="2">
                  <c:v>биатлон</c:v>
                </c:pt>
                <c:pt idx="3">
                  <c:v>пауэрлифтинг</c:v>
                </c:pt>
                <c:pt idx="4">
                  <c:v>гиревой спорт</c:v>
                </c:pt>
                <c:pt idx="5">
                  <c:v>тяжелая атлетика</c:v>
                </c:pt>
                <c:pt idx="6">
                  <c:v>бокс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8-4704-8892-D1ED8AC1E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>
          <a:latin typeface="+mn-lt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70904023694339"/>
          <c:y val="0.16373549952842423"/>
          <c:w val="0.67337334545282324"/>
          <c:h val="0.79529998284006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резервный состав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бокс</c:v>
                </c:pt>
                <c:pt idx="1">
                  <c:v>гиревой спорт</c:v>
                </c:pt>
                <c:pt idx="2">
                  <c:v>пауэрлифтинг</c:v>
                </c:pt>
                <c:pt idx="3">
                  <c:v>вольная борьба</c:v>
                </c:pt>
                <c:pt idx="4">
                  <c:v>тяжелая атлетика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4-483B-A94E-206D4A8625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>
          <a:latin typeface="+mn-lt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98408792650918E-2"/>
          <c:y val="0.11711312671495396"/>
          <c:w val="0.97197082683683422"/>
          <c:h val="0.6588868567873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96</c:v>
                </c:pt>
                <c:pt idx="1">
                  <c:v>0</c:v>
                </c:pt>
                <c:pt idx="2">
                  <c:v>127</c:v>
                </c:pt>
                <c:pt idx="3">
                  <c:v>24</c:v>
                </c:pt>
                <c:pt idx="4">
                  <c:v>177</c:v>
                </c:pt>
                <c:pt idx="5">
                  <c:v>91</c:v>
                </c:pt>
                <c:pt idx="6">
                  <c:v>0</c:v>
                </c:pt>
                <c:pt idx="7">
                  <c:v>225</c:v>
                </c:pt>
                <c:pt idx="8">
                  <c:v>147</c:v>
                </c:pt>
                <c:pt idx="9">
                  <c:v>63</c:v>
                </c:pt>
                <c:pt idx="10">
                  <c:v>111</c:v>
                </c:pt>
                <c:pt idx="11">
                  <c:v>106</c:v>
                </c:pt>
                <c:pt idx="12">
                  <c:v>0</c:v>
                </c:pt>
                <c:pt idx="13">
                  <c:v>216</c:v>
                </c:pt>
                <c:pt idx="14">
                  <c:v>106</c:v>
                </c:pt>
                <c:pt idx="15">
                  <c:v>42</c:v>
                </c:pt>
                <c:pt idx="16">
                  <c:v>16</c:v>
                </c:pt>
                <c:pt idx="17">
                  <c:v>34</c:v>
                </c:pt>
                <c:pt idx="18">
                  <c:v>211</c:v>
                </c:pt>
                <c:pt idx="19">
                  <c:v>3</c:v>
                </c:pt>
                <c:pt idx="20">
                  <c:v>25</c:v>
                </c:pt>
                <c:pt idx="21">
                  <c:v>89</c:v>
                </c:pt>
                <c:pt idx="22">
                  <c:v>0</c:v>
                </c:pt>
                <c:pt idx="23">
                  <c:v>0</c:v>
                </c:pt>
                <c:pt idx="24">
                  <c:v>190</c:v>
                </c:pt>
                <c:pt idx="25">
                  <c:v>117</c:v>
                </c:pt>
                <c:pt idx="26">
                  <c:v>60</c:v>
                </c:pt>
                <c:pt idx="27">
                  <c:v>62</c:v>
                </c:pt>
                <c:pt idx="28">
                  <c:v>29</c:v>
                </c:pt>
                <c:pt idx="29">
                  <c:v>0</c:v>
                </c:pt>
                <c:pt idx="30">
                  <c:v>15</c:v>
                </c:pt>
                <c:pt idx="31">
                  <c:v>44</c:v>
                </c:pt>
                <c:pt idx="32">
                  <c:v>103</c:v>
                </c:pt>
                <c:pt idx="33">
                  <c:v>79</c:v>
                </c:pt>
                <c:pt idx="34">
                  <c:v>26</c:v>
                </c:pt>
                <c:pt idx="35">
                  <c:v>48</c:v>
                </c:pt>
                <c:pt idx="36">
                  <c:v>82</c:v>
                </c:pt>
                <c:pt idx="37">
                  <c:v>59</c:v>
                </c:pt>
                <c:pt idx="38">
                  <c:v>51</c:v>
                </c:pt>
                <c:pt idx="39">
                  <c:v>16</c:v>
                </c:pt>
                <c:pt idx="40">
                  <c:v>20</c:v>
                </c:pt>
                <c:pt idx="41">
                  <c:v>20</c:v>
                </c:pt>
                <c:pt idx="42">
                  <c:v>44</c:v>
                </c:pt>
                <c:pt idx="43">
                  <c:v>0</c:v>
                </c:pt>
                <c:pt idx="44">
                  <c:v>86</c:v>
                </c:pt>
                <c:pt idx="45">
                  <c:v>63</c:v>
                </c:pt>
                <c:pt idx="46">
                  <c:v>18</c:v>
                </c:pt>
                <c:pt idx="47">
                  <c:v>9</c:v>
                </c:pt>
                <c:pt idx="48">
                  <c:v>30</c:v>
                </c:pt>
                <c:pt idx="49">
                  <c:v>0</c:v>
                </c:pt>
                <c:pt idx="50">
                  <c:v>198</c:v>
                </c:pt>
                <c:pt idx="51">
                  <c:v>106</c:v>
                </c:pt>
                <c:pt idx="52">
                  <c:v>9</c:v>
                </c:pt>
                <c:pt idx="53">
                  <c:v>5</c:v>
                </c:pt>
                <c:pt idx="54">
                  <c:v>1</c:v>
                </c:pt>
                <c:pt idx="55">
                  <c:v>148</c:v>
                </c:pt>
                <c:pt idx="56">
                  <c:v>44</c:v>
                </c:pt>
                <c:pt idx="57">
                  <c:v>74</c:v>
                </c:pt>
                <c:pt idx="5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спорта с наибольшим количеством баллов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бокс</c:v>
                </c:pt>
                <c:pt idx="1">
                  <c:v>гиревой спорт</c:v>
                </c:pt>
                <c:pt idx="2">
                  <c:v>кикбоксинг</c:v>
                </c:pt>
                <c:pt idx="3">
                  <c:v>тяжелая атлетика</c:v>
                </c:pt>
                <c:pt idx="4">
                  <c:v>пауэрлифтинг</c:v>
                </c:pt>
                <c:pt idx="5">
                  <c:v>биатлон</c:v>
                </c:pt>
                <c:pt idx="6">
                  <c:v>хоккей</c:v>
                </c:pt>
                <c:pt idx="7">
                  <c:v>водное поло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225</c:v>
                </c:pt>
                <c:pt idx="1">
                  <c:v>216</c:v>
                </c:pt>
                <c:pt idx="2">
                  <c:v>211</c:v>
                </c:pt>
                <c:pt idx="3">
                  <c:v>198</c:v>
                </c:pt>
                <c:pt idx="4">
                  <c:v>190</c:v>
                </c:pt>
                <c:pt idx="5">
                  <c:v>177</c:v>
                </c:pt>
                <c:pt idx="6">
                  <c:v>148</c:v>
                </c:pt>
                <c:pt idx="7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4-42FE-89DE-C9F658624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40009842519685E-2"/>
          <c:y val="4.2284128651669833E-2"/>
          <c:w val="0.98132242454068241"/>
          <c:h val="0.7337158548505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53</c:v>
                </c:pt>
                <c:pt idx="4">
                  <c:v>43</c:v>
                </c:pt>
                <c:pt idx="5">
                  <c:v>2</c:v>
                </c:pt>
                <c:pt idx="6">
                  <c:v>0</c:v>
                </c:pt>
                <c:pt idx="7">
                  <c:v>79</c:v>
                </c:pt>
                <c:pt idx="8">
                  <c:v>4</c:v>
                </c:pt>
                <c:pt idx="9">
                  <c:v>56</c:v>
                </c:pt>
                <c:pt idx="10">
                  <c:v>30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15</c:v>
                </c:pt>
                <c:pt idx="16">
                  <c:v>52</c:v>
                </c:pt>
                <c:pt idx="17">
                  <c:v>19</c:v>
                </c:pt>
                <c:pt idx="18">
                  <c:v>14</c:v>
                </c:pt>
                <c:pt idx="19">
                  <c:v>11</c:v>
                </c:pt>
                <c:pt idx="20">
                  <c:v>16</c:v>
                </c:pt>
                <c:pt idx="21">
                  <c:v>67</c:v>
                </c:pt>
                <c:pt idx="22">
                  <c:v>7</c:v>
                </c:pt>
                <c:pt idx="23">
                  <c:v>0</c:v>
                </c:pt>
                <c:pt idx="24">
                  <c:v>31</c:v>
                </c:pt>
                <c:pt idx="25">
                  <c:v>91</c:v>
                </c:pt>
                <c:pt idx="26">
                  <c:v>2</c:v>
                </c:pt>
                <c:pt idx="27">
                  <c:v>11</c:v>
                </c:pt>
                <c:pt idx="28">
                  <c:v>3</c:v>
                </c:pt>
                <c:pt idx="29">
                  <c:v>0</c:v>
                </c:pt>
                <c:pt idx="30">
                  <c:v>10</c:v>
                </c:pt>
                <c:pt idx="31">
                  <c:v>33</c:v>
                </c:pt>
                <c:pt idx="32">
                  <c:v>0</c:v>
                </c:pt>
                <c:pt idx="33">
                  <c:v>10</c:v>
                </c:pt>
                <c:pt idx="34">
                  <c:v>2</c:v>
                </c:pt>
                <c:pt idx="35">
                  <c:v>5</c:v>
                </c:pt>
                <c:pt idx="36">
                  <c:v>4</c:v>
                </c:pt>
                <c:pt idx="37">
                  <c:v>5</c:v>
                </c:pt>
                <c:pt idx="38">
                  <c:v>38</c:v>
                </c:pt>
                <c:pt idx="39">
                  <c:v>23</c:v>
                </c:pt>
                <c:pt idx="40">
                  <c:v>6</c:v>
                </c:pt>
                <c:pt idx="41">
                  <c:v>2</c:v>
                </c:pt>
                <c:pt idx="42">
                  <c:v>5</c:v>
                </c:pt>
                <c:pt idx="43">
                  <c:v>0</c:v>
                </c:pt>
                <c:pt idx="44">
                  <c:v>6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19</c:v>
                </c:pt>
                <c:pt idx="49">
                  <c:v>0</c:v>
                </c:pt>
                <c:pt idx="50">
                  <c:v>20</c:v>
                </c:pt>
                <c:pt idx="51">
                  <c:v>2</c:v>
                </c:pt>
                <c:pt idx="52">
                  <c:v>2</c:v>
                </c:pt>
                <c:pt idx="53">
                  <c:v>14</c:v>
                </c:pt>
                <c:pt idx="54">
                  <c:v>58</c:v>
                </c:pt>
                <c:pt idx="55">
                  <c:v>53</c:v>
                </c:pt>
                <c:pt idx="56">
                  <c:v>26</c:v>
                </c:pt>
                <c:pt idx="57">
                  <c:v>1</c:v>
                </c:pt>
                <c:pt idx="5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40009842519685E-2"/>
          <c:y val="4.2284128651669833E-2"/>
          <c:w val="0.98132242454068241"/>
          <c:h val="0.7337158548505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14</c:v>
                </c:pt>
                <c:pt idx="1">
                  <c:v>69</c:v>
                </c:pt>
                <c:pt idx="2">
                  <c:v>184</c:v>
                </c:pt>
                <c:pt idx="3">
                  <c:v>3229</c:v>
                </c:pt>
                <c:pt idx="4">
                  <c:v>1294</c:v>
                </c:pt>
                <c:pt idx="5">
                  <c:v>128</c:v>
                </c:pt>
                <c:pt idx="6">
                  <c:v>152</c:v>
                </c:pt>
                <c:pt idx="7">
                  <c:v>3903</c:v>
                </c:pt>
                <c:pt idx="8">
                  <c:v>85</c:v>
                </c:pt>
                <c:pt idx="9">
                  <c:v>3618</c:v>
                </c:pt>
                <c:pt idx="10">
                  <c:v>1525</c:v>
                </c:pt>
                <c:pt idx="11">
                  <c:v>108</c:v>
                </c:pt>
                <c:pt idx="12">
                  <c:v>137</c:v>
                </c:pt>
                <c:pt idx="13">
                  <c:v>145</c:v>
                </c:pt>
                <c:pt idx="14">
                  <c:v>91</c:v>
                </c:pt>
                <c:pt idx="15">
                  <c:v>1451</c:v>
                </c:pt>
                <c:pt idx="16">
                  <c:v>3393</c:v>
                </c:pt>
                <c:pt idx="17">
                  <c:v>944</c:v>
                </c:pt>
                <c:pt idx="18">
                  <c:v>617</c:v>
                </c:pt>
                <c:pt idx="19">
                  <c:v>758</c:v>
                </c:pt>
                <c:pt idx="20">
                  <c:v>971</c:v>
                </c:pt>
                <c:pt idx="21">
                  <c:v>3009</c:v>
                </c:pt>
                <c:pt idx="22">
                  <c:v>493</c:v>
                </c:pt>
                <c:pt idx="23">
                  <c:v>0</c:v>
                </c:pt>
                <c:pt idx="24">
                  <c:v>1421</c:v>
                </c:pt>
                <c:pt idx="25">
                  <c:v>7193</c:v>
                </c:pt>
                <c:pt idx="26">
                  <c:v>142</c:v>
                </c:pt>
                <c:pt idx="27">
                  <c:v>340</c:v>
                </c:pt>
                <c:pt idx="28">
                  <c:v>102</c:v>
                </c:pt>
                <c:pt idx="29">
                  <c:v>148</c:v>
                </c:pt>
                <c:pt idx="30">
                  <c:v>639</c:v>
                </c:pt>
                <c:pt idx="31">
                  <c:v>1957</c:v>
                </c:pt>
                <c:pt idx="32">
                  <c:v>0</c:v>
                </c:pt>
                <c:pt idx="33">
                  <c:v>592</c:v>
                </c:pt>
                <c:pt idx="34">
                  <c:v>141</c:v>
                </c:pt>
                <c:pt idx="35">
                  <c:v>266</c:v>
                </c:pt>
                <c:pt idx="36">
                  <c:v>116</c:v>
                </c:pt>
                <c:pt idx="37">
                  <c:v>164</c:v>
                </c:pt>
                <c:pt idx="38">
                  <c:v>1341</c:v>
                </c:pt>
                <c:pt idx="39">
                  <c:v>961</c:v>
                </c:pt>
                <c:pt idx="40">
                  <c:v>153</c:v>
                </c:pt>
                <c:pt idx="41">
                  <c:v>99</c:v>
                </c:pt>
                <c:pt idx="42">
                  <c:v>344</c:v>
                </c:pt>
                <c:pt idx="43">
                  <c:v>0</c:v>
                </c:pt>
                <c:pt idx="44">
                  <c:v>204</c:v>
                </c:pt>
                <c:pt idx="45">
                  <c:v>180</c:v>
                </c:pt>
                <c:pt idx="46">
                  <c:v>144</c:v>
                </c:pt>
                <c:pt idx="47">
                  <c:v>258</c:v>
                </c:pt>
                <c:pt idx="48">
                  <c:v>741</c:v>
                </c:pt>
                <c:pt idx="49">
                  <c:v>0</c:v>
                </c:pt>
                <c:pt idx="50">
                  <c:v>546</c:v>
                </c:pt>
                <c:pt idx="51">
                  <c:v>175</c:v>
                </c:pt>
                <c:pt idx="52">
                  <c:v>86</c:v>
                </c:pt>
                <c:pt idx="53">
                  <c:v>530</c:v>
                </c:pt>
                <c:pt idx="54">
                  <c:v>3944</c:v>
                </c:pt>
                <c:pt idx="55">
                  <c:v>3022</c:v>
                </c:pt>
                <c:pt idx="56">
                  <c:v>1476</c:v>
                </c:pt>
                <c:pt idx="57">
                  <c:v>90</c:v>
                </c:pt>
                <c:pt idx="58">
                  <c:v>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Самые результативные виды спорта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плавание</c:v>
                </c:pt>
                <c:pt idx="1">
                  <c:v>бокс</c:v>
                </c:pt>
                <c:pt idx="2">
                  <c:v>лыжные гонки</c:v>
                </c:pt>
                <c:pt idx="3">
                  <c:v>футбол</c:v>
                </c:pt>
                <c:pt idx="4">
                  <c:v>волейбол</c:v>
                </c:pt>
                <c:pt idx="5">
                  <c:v>баскетбол</c:v>
                </c:pt>
                <c:pt idx="6">
                  <c:v>хоккей</c:v>
                </c:pt>
                <c:pt idx="7">
                  <c:v>дзюдо</c:v>
                </c:pt>
                <c:pt idx="8">
                  <c:v>биатлон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91</c:v>
                </c:pt>
                <c:pt idx="1">
                  <c:v>79</c:v>
                </c:pt>
                <c:pt idx="2">
                  <c:v>67</c:v>
                </c:pt>
                <c:pt idx="3">
                  <c:v>58</c:v>
                </c:pt>
                <c:pt idx="4">
                  <c:v>56</c:v>
                </c:pt>
                <c:pt idx="5">
                  <c:v>53</c:v>
                </c:pt>
                <c:pt idx="6">
                  <c:v>53</c:v>
                </c:pt>
                <c:pt idx="7">
                  <c:v>52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5-451B-8A0C-8984782FA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40009842519685E-2"/>
          <c:y val="4.2284128651669833E-2"/>
          <c:w val="0.98132242454068241"/>
          <c:h val="0.63643815736832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4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98408792650918E-2"/>
          <c:y val="0.11711312671495396"/>
          <c:w val="0.97197082683683422"/>
          <c:h val="0.6588868567873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145</c:v>
                </c:pt>
                <c:pt idx="1">
                  <c:v>122</c:v>
                </c:pt>
                <c:pt idx="2">
                  <c:v>171</c:v>
                </c:pt>
                <c:pt idx="3">
                  <c:v>1200</c:v>
                </c:pt>
                <c:pt idx="4">
                  <c:v>2693</c:v>
                </c:pt>
                <c:pt idx="5">
                  <c:v>126</c:v>
                </c:pt>
                <c:pt idx="6">
                  <c:v>40</c:v>
                </c:pt>
                <c:pt idx="7">
                  <c:v>1577</c:v>
                </c:pt>
                <c:pt idx="8">
                  <c:v>1999</c:v>
                </c:pt>
                <c:pt idx="9">
                  <c:v>2909</c:v>
                </c:pt>
                <c:pt idx="10">
                  <c:v>416</c:v>
                </c:pt>
                <c:pt idx="11">
                  <c:v>238</c:v>
                </c:pt>
                <c:pt idx="12">
                  <c:v>185</c:v>
                </c:pt>
                <c:pt idx="13">
                  <c:v>373</c:v>
                </c:pt>
                <c:pt idx="14">
                  <c:v>310</c:v>
                </c:pt>
                <c:pt idx="15">
                  <c:v>365</c:v>
                </c:pt>
                <c:pt idx="16">
                  <c:v>601</c:v>
                </c:pt>
                <c:pt idx="17">
                  <c:v>454</c:v>
                </c:pt>
                <c:pt idx="18">
                  <c:v>302</c:v>
                </c:pt>
                <c:pt idx="19">
                  <c:v>176</c:v>
                </c:pt>
                <c:pt idx="20">
                  <c:v>636</c:v>
                </c:pt>
                <c:pt idx="21">
                  <c:v>1205</c:v>
                </c:pt>
                <c:pt idx="22">
                  <c:v>177</c:v>
                </c:pt>
                <c:pt idx="23">
                  <c:v>0</c:v>
                </c:pt>
                <c:pt idx="24">
                  <c:v>224</c:v>
                </c:pt>
                <c:pt idx="25">
                  <c:v>2080</c:v>
                </c:pt>
                <c:pt idx="26">
                  <c:v>133</c:v>
                </c:pt>
                <c:pt idx="27">
                  <c:v>261</c:v>
                </c:pt>
                <c:pt idx="28">
                  <c:v>194</c:v>
                </c:pt>
                <c:pt idx="29">
                  <c:v>9</c:v>
                </c:pt>
                <c:pt idx="30">
                  <c:v>129</c:v>
                </c:pt>
                <c:pt idx="31">
                  <c:v>859</c:v>
                </c:pt>
                <c:pt idx="32">
                  <c:v>0</c:v>
                </c:pt>
                <c:pt idx="33">
                  <c:v>333</c:v>
                </c:pt>
                <c:pt idx="34">
                  <c:v>188</c:v>
                </c:pt>
                <c:pt idx="35">
                  <c:v>310</c:v>
                </c:pt>
                <c:pt idx="36">
                  <c:v>155</c:v>
                </c:pt>
                <c:pt idx="37">
                  <c:v>951</c:v>
                </c:pt>
                <c:pt idx="38">
                  <c:v>509</c:v>
                </c:pt>
                <c:pt idx="39">
                  <c:v>347</c:v>
                </c:pt>
                <c:pt idx="40">
                  <c:v>454</c:v>
                </c:pt>
                <c:pt idx="41">
                  <c:v>312</c:v>
                </c:pt>
                <c:pt idx="42">
                  <c:v>567</c:v>
                </c:pt>
                <c:pt idx="43">
                  <c:v>0</c:v>
                </c:pt>
                <c:pt idx="44">
                  <c:v>234</c:v>
                </c:pt>
                <c:pt idx="45">
                  <c:v>414</c:v>
                </c:pt>
                <c:pt idx="46">
                  <c:v>295</c:v>
                </c:pt>
                <c:pt idx="47">
                  <c:v>390</c:v>
                </c:pt>
                <c:pt idx="48">
                  <c:v>718</c:v>
                </c:pt>
                <c:pt idx="49">
                  <c:v>0</c:v>
                </c:pt>
                <c:pt idx="50">
                  <c:v>587</c:v>
                </c:pt>
                <c:pt idx="51">
                  <c:v>392</c:v>
                </c:pt>
                <c:pt idx="52">
                  <c:v>189</c:v>
                </c:pt>
                <c:pt idx="53">
                  <c:v>421</c:v>
                </c:pt>
                <c:pt idx="54">
                  <c:v>1313</c:v>
                </c:pt>
                <c:pt idx="55">
                  <c:v>1180</c:v>
                </c:pt>
                <c:pt idx="56">
                  <c:v>589</c:v>
                </c:pt>
                <c:pt idx="57">
                  <c:v>739</c:v>
                </c:pt>
                <c:pt idx="58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спорта с наибольшим количеством баллов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баскетбол</c:v>
                </c:pt>
                <c:pt idx="1">
                  <c:v>лыжные гонки</c:v>
                </c:pt>
                <c:pt idx="2">
                  <c:v>футбол</c:v>
                </c:pt>
                <c:pt idx="3">
                  <c:v>бокс</c:v>
                </c:pt>
                <c:pt idx="4">
                  <c:v>водное поло</c:v>
                </c:pt>
                <c:pt idx="5">
                  <c:v>плавание</c:v>
                </c:pt>
                <c:pt idx="6">
                  <c:v>биатлон</c:v>
                </c:pt>
                <c:pt idx="7">
                  <c:v>волейбол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1200</c:v>
                </c:pt>
                <c:pt idx="1">
                  <c:v>1205</c:v>
                </c:pt>
                <c:pt idx="2">
                  <c:v>1313</c:v>
                </c:pt>
                <c:pt idx="3">
                  <c:v>1577</c:v>
                </c:pt>
                <c:pt idx="4">
                  <c:v>1999</c:v>
                </c:pt>
                <c:pt idx="5">
                  <c:v>2080</c:v>
                </c:pt>
                <c:pt idx="6">
                  <c:v>2693</c:v>
                </c:pt>
                <c:pt idx="7">
                  <c:v>2909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4-42FE-89DE-C9F658624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98408792650918E-2"/>
          <c:y val="0.33785867100164213"/>
          <c:w val="0.97197082683683422"/>
          <c:h val="0.43814131250062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467</c:v>
                </c:pt>
                <c:pt idx="1">
                  <c:v>391.1</c:v>
                </c:pt>
                <c:pt idx="2">
                  <c:v>547.79999999999995</c:v>
                </c:pt>
                <c:pt idx="3">
                  <c:v>3853.1</c:v>
                </c:pt>
                <c:pt idx="4">
                  <c:v>8644</c:v>
                </c:pt>
                <c:pt idx="5">
                  <c:v>404.9</c:v>
                </c:pt>
                <c:pt idx="6">
                  <c:v>128.9</c:v>
                </c:pt>
                <c:pt idx="7">
                  <c:v>5062.7</c:v>
                </c:pt>
                <c:pt idx="8">
                  <c:v>3679.9</c:v>
                </c:pt>
                <c:pt idx="9">
                  <c:v>9339.7000000000007</c:v>
                </c:pt>
                <c:pt idx="10">
                  <c:v>1334</c:v>
                </c:pt>
                <c:pt idx="11">
                  <c:v>764.2</c:v>
                </c:pt>
                <c:pt idx="12">
                  <c:v>594.70000000000005</c:v>
                </c:pt>
                <c:pt idx="13">
                  <c:v>1198.7</c:v>
                </c:pt>
                <c:pt idx="14">
                  <c:v>995</c:v>
                </c:pt>
                <c:pt idx="15">
                  <c:v>1170.5999999999999</c:v>
                </c:pt>
                <c:pt idx="16">
                  <c:v>1930.5</c:v>
                </c:pt>
                <c:pt idx="17">
                  <c:v>1455.9</c:v>
                </c:pt>
                <c:pt idx="18">
                  <c:v>969.6</c:v>
                </c:pt>
                <c:pt idx="19">
                  <c:v>566.20000000000005</c:v>
                </c:pt>
                <c:pt idx="20">
                  <c:v>2041.9</c:v>
                </c:pt>
                <c:pt idx="21">
                  <c:v>3867.9</c:v>
                </c:pt>
                <c:pt idx="22">
                  <c:v>567.4</c:v>
                </c:pt>
                <c:pt idx="23">
                  <c:v>0</c:v>
                </c:pt>
                <c:pt idx="24">
                  <c:v>719.1</c:v>
                </c:pt>
                <c:pt idx="25">
                  <c:v>6677.5</c:v>
                </c:pt>
                <c:pt idx="26">
                  <c:v>425.6</c:v>
                </c:pt>
                <c:pt idx="27">
                  <c:v>839.2</c:v>
                </c:pt>
                <c:pt idx="28">
                  <c:v>621.9</c:v>
                </c:pt>
                <c:pt idx="29">
                  <c:v>27.4</c:v>
                </c:pt>
                <c:pt idx="30">
                  <c:v>414</c:v>
                </c:pt>
                <c:pt idx="31">
                  <c:v>2757</c:v>
                </c:pt>
                <c:pt idx="32">
                  <c:v>0</c:v>
                </c:pt>
                <c:pt idx="33">
                  <c:v>1067.5</c:v>
                </c:pt>
                <c:pt idx="34">
                  <c:v>604.1</c:v>
                </c:pt>
                <c:pt idx="35">
                  <c:v>996.1</c:v>
                </c:pt>
                <c:pt idx="36">
                  <c:v>498.8</c:v>
                </c:pt>
                <c:pt idx="37">
                  <c:v>3054.4</c:v>
                </c:pt>
                <c:pt idx="38">
                  <c:v>1632.6</c:v>
                </c:pt>
                <c:pt idx="39">
                  <c:v>1112.8</c:v>
                </c:pt>
                <c:pt idx="40">
                  <c:v>1457.9</c:v>
                </c:pt>
                <c:pt idx="41">
                  <c:v>1003</c:v>
                </c:pt>
                <c:pt idx="42">
                  <c:v>1820.3</c:v>
                </c:pt>
                <c:pt idx="43">
                  <c:v>0</c:v>
                </c:pt>
                <c:pt idx="44">
                  <c:v>750.7</c:v>
                </c:pt>
                <c:pt idx="45">
                  <c:v>1328.5</c:v>
                </c:pt>
                <c:pt idx="46">
                  <c:v>945.7</c:v>
                </c:pt>
                <c:pt idx="47">
                  <c:v>1253.4000000000001</c:v>
                </c:pt>
                <c:pt idx="48">
                  <c:v>2303.9</c:v>
                </c:pt>
                <c:pt idx="49">
                  <c:v>0</c:v>
                </c:pt>
                <c:pt idx="50">
                  <c:v>1885</c:v>
                </c:pt>
                <c:pt idx="51">
                  <c:v>1257.9000000000001</c:v>
                </c:pt>
                <c:pt idx="52">
                  <c:v>606.20000000000005</c:v>
                </c:pt>
                <c:pt idx="53">
                  <c:v>1352.7</c:v>
                </c:pt>
                <c:pt idx="54">
                  <c:v>4215</c:v>
                </c:pt>
                <c:pt idx="55">
                  <c:v>3787.7</c:v>
                </c:pt>
                <c:pt idx="56">
                  <c:v>1890.2</c:v>
                </c:pt>
                <c:pt idx="57">
                  <c:v>343.5</c:v>
                </c:pt>
                <c:pt idx="58">
                  <c:v>2308.6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Виды спорта с наибольшим объемом финансирования, 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баскетбол</c:v>
                </c:pt>
                <c:pt idx="1">
                  <c:v>лыжные гонки</c:v>
                </c:pt>
                <c:pt idx="2">
                  <c:v>футбол</c:v>
                </c:pt>
                <c:pt idx="3">
                  <c:v>бокс</c:v>
                </c:pt>
                <c:pt idx="4">
                  <c:v>плавание</c:v>
                </c:pt>
                <c:pt idx="5">
                  <c:v>биатлон</c:v>
                </c:pt>
                <c:pt idx="6">
                  <c:v>волейбол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3750.4</c:v>
                </c:pt>
                <c:pt idx="1">
                  <c:v>3867.9</c:v>
                </c:pt>
                <c:pt idx="2">
                  <c:v>4215</c:v>
                </c:pt>
                <c:pt idx="3">
                  <c:v>5062.7</c:v>
                </c:pt>
                <c:pt idx="4">
                  <c:v>6677.5</c:v>
                </c:pt>
                <c:pt idx="5">
                  <c:v>8644</c:v>
                </c:pt>
                <c:pt idx="6">
                  <c:v>9339.7000000000007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4-42FE-89DE-C9F658624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B05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Самые популярные виды спорта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плавание</c:v>
                </c:pt>
                <c:pt idx="1">
                  <c:v>футбол</c:v>
                </c:pt>
                <c:pt idx="2">
                  <c:v>бокс</c:v>
                </c:pt>
                <c:pt idx="3">
                  <c:v>волейбол</c:v>
                </c:pt>
                <c:pt idx="4">
                  <c:v>дзюдо</c:v>
                </c:pt>
                <c:pt idx="5">
                  <c:v>баскетбол</c:v>
                </c:pt>
                <c:pt idx="6">
                  <c:v>хоккей</c:v>
                </c:pt>
                <c:pt idx="7">
                  <c:v>лыжные гонки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7193</c:v>
                </c:pt>
                <c:pt idx="1">
                  <c:v>3944</c:v>
                </c:pt>
                <c:pt idx="2">
                  <c:v>3903</c:v>
                </c:pt>
                <c:pt idx="3">
                  <c:v>3618</c:v>
                </c:pt>
                <c:pt idx="4">
                  <c:v>3393</c:v>
                </c:pt>
                <c:pt idx="5">
                  <c:v>3229</c:v>
                </c:pt>
                <c:pt idx="6">
                  <c:v>3022</c:v>
                </c:pt>
                <c:pt idx="7">
                  <c:v>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5-451B-8A0C-8984782FA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10154199475065E-2"/>
          <c:y val="8.0562153540185796E-2"/>
          <c:w val="0.98132242454068241"/>
          <c:h val="0.72323193203010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шахматы</c:v>
                </c:pt>
                <c:pt idx="58">
                  <c:v>шашки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23</c:v>
                </c:pt>
                <c:pt idx="4">
                  <c:v>9</c:v>
                </c:pt>
                <c:pt idx="5">
                  <c:v>2</c:v>
                </c:pt>
                <c:pt idx="6">
                  <c:v>2</c:v>
                </c:pt>
                <c:pt idx="7">
                  <c:v>28</c:v>
                </c:pt>
                <c:pt idx="8">
                  <c:v>3</c:v>
                </c:pt>
                <c:pt idx="9">
                  <c:v>23</c:v>
                </c:pt>
                <c:pt idx="10">
                  <c:v>12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2</c:v>
                </c:pt>
                <c:pt idx="15">
                  <c:v>5</c:v>
                </c:pt>
                <c:pt idx="16">
                  <c:v>20</c:v>
                </c:pt>
                <c:pt idx="17">
                  <c:v>7</c:v>
                </c:pt>
                <c:pt idx="18">
                  <c:v>6</c:v>
                </c:pt>
                <c:pt idx="19">
                  <c:v>5</c:v>
                </c:pt>
                <c:pt idx="20">
                  <c:v>6</c:v>
                </c:pt>
                <c:pt idx="21">
                  <c:v>24</c:v>
                </c:pt>
                <c:pt idx="22">
                  <c:v>9</c:v>
                </c:pt>
                <c:pt idx="23">
                  <c:v>0</c:v>
                </c:pt>
                <c:pt idx="24">
                  <c:v>20</c:v>
                </c:pt>
                <c:pt idx="25">
                  <c:v>24</c:v>
                </c:pt>
                <c:pt idx="26">
                  <c:v>4</c:v>
                </c:pt>
                <c:pt idx="27">
                  <c:v>4</c:v>
                </c:pt>
                <c:pt idx="28">
                  <c:v>3</c:v>
                </c:pt>
                <c:pt idx="29">
                  <c:v>0</c:v>
                </c:pt>
                <c:pt idx="30">
                  <c:v>7</c:v>
                </c:pt>
                <c:pt idx="31">
                  <c:v>15</c:v>
                </c:pt>
                <c:pt idx="32">
                  <c:v>0</c:v>
                </c:pt>
                <c:pt idx="33">
                  <c:v>9</c:v>
                </c:pt>
                <c:pt idx="34">
                  <c:v>2</c:v>
                </c:pt>
                <c:pt idx="35">
                  <c:v>4</c:v>
                </c:pt>
                <c:pt idx="36">
                  <c:v>3</c:v>
                </c:pt>
                <c:pt idx="37">
                  <c:v>3</c:v>
                </c:pt>
                <c:pt idx="38">
                  <c:v>10</c:v>
                </c:pt>
                <c:pt idx="39">
                  <c:v>6</c:v>
                </c:pt>
                <c:pt idx="40">
                  <c:v>1</c:v>
                </c:pt>
                <c:pt idx="41">
                  <c:v>1</c:v>
                </c:pt>
                <c:pt idx="42">
                  <c:v>3</c:v>
                </c:pt>
                <c:pt idx="43">
                  <c:v>0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5</c:v>
                </c:pt>
                <c:pt idx="48">
                  <c:v>7</c:v>
                </c:pt>
                <c:pt idx="49">
                  <c:v>0</c:v>
                </c:pt>
                <c:pt idx="50">
                  <c:v>9</c:v>
                </c:pt>
                <c:pt idx="51">
                  <c:v>3</c:v>
                </c:pt>
                <c:pt idx="52">
                  <c:v>1</c:v>
                </c:pt>
                <c:pt idx="53">
                  <c:v>8</c:v>
                </c:pt>
                <c:pt idx="54">
                  <c:v>27</c:v>
                </c:pt>
                <c:pt idx="55">
                  <c:v>18</c:v>
                </c:pt>
                <c:pt idx="56">
                  <c:v>8</c:v>
                </c:pt>
                <c:pt idx="57">
                  <c:v>14</c:v>
                </c:pt>
                <c:pt idx="5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шахматы</c:v>
                </c:pt>
                <c:pt idx="58">
                  <c:v>шашки</c:v>
                </c:pt>
              </c:strCache>
            </c:strRef>
          </c:cat>
          <c:val>
            <c:numRef>
              <c:f>Лист1!$C$2:$C$60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</c:v>
                </c:pt>
                <c:pt idx="49">
                  <c:v>0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E-4016-9C02-78592C8796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968828314176161"/>
          <c:y val="0.16373549952842423"/>
          <c:w val="0.82439406116492531"/>
          <c:h val="0.79529998284006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спорта с наибольшим количеством отделений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бокс</c:v>
                </c:pt>
                <c:pt idx="1">
                  <c:v>футбол</c:v>
                </c:pt>
                <c:pt idx="2">
                  <c:v>плавание</c:v>
                </c:pt>
                <c:pt idx="3">
                  <c:v>лыжные гонки</c:v>
                </c:pt>
                <c:pt idx="4">
                  <c:v>баскетбол</c:v>
                </c:pt>
                <c:pt idx="5">
                  <c:v>волейбол</c:v>
                </c:pt>
                <c:pt idx="6">
                  <c:v>дзюдо</c:v>
                </c:pt>
                <c:pt idx="7">
                  <c:v>пауэрлифтинг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24</c:v>
                </c:pt>
                <c:pt idx="4">
                  <c:v>23</c:v>
                </c:pt>
                <c:pt idx="5">
                  <c:v>23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5-4D1A-A3E4-A6DBB1C2CA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>
          <a:latin typeface="+mn-lt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wrap="square" anchor="t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dirty="0"/>
              <a:t>Виды спорта с наибольшим количеством отделений, имеющих статус "Олимпийский"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wrap="square" anchor="t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133206686042144"/>
          <c:y val="0.38497409564613777"/>
          <c:w val="0.8595170765175556"/>
          <c:h val="0.48658444083831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бокс</c:v>
                </c:pt>
                <c:pt idx="1">
                  <c:v>биатлон</c:v>
                </c:pt>
                <c:pt idx="2">
                  <c:v>дзюдо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C-4C04-86AF-9CDD4C1EB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>
          <a:latin typeface="+mn-lt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98408792650918E-2"/>
          <c:y val="0.11711312671495396"/>
          <c:w val="0.97197082683683422"/>
          <c:h val="0.6588868567873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468</c:v>
                </c:pt>
                <c:pt idx="1">
                  <c:v>241</c:v>
                </c:pt>
                <c:pt idx="2">
                  <c:v>613</c:v>
                </c:pt>
                <c:pt idx="3">
                  <c:v>1998</c:v>
                </c:pt>
                <c:pt idx="4">
                  <c:v>1201</c:v>
                </c:pt>
                <c:pt idx="5">
                  <c:v>426</c:v>
                </c:pt>
                <c:pt idx="6">
                  <c:v>571</c:v>
                </c:pt>
                <c:pt idx="7">
                  <c:v>2362</c:v>
                </c:pt>
                <c:pt idx="8">
                  <c:v>681</c:v>
                </c:pt>
                <c:pt idx="9">
                  <c:v>2167</c:v>
                </c:pt>
                <c:pt idx="10">
                  <c:v>1185</c:v>
                </c:pt>
                <c:pt idx="11">
                  <c:v>567</c:v>
                </c:pt>
                <c:pt idx="12">
                  <c:v>554</c:v>
                </c:pt>
                <c:pt idx="13">
                  <c:v>494</c:v>
                </c:pt>
                <c:pt idx="14">
                  <c:v>565</c:v>
                </c:pt>
                <c:pt idx="15">
                  <c:v>1126</c:v>
                </c:pt>
                <c:pt idx="16">
                  <c:v>1815</c:v>
                </c:pt>
                <c:pt idx="17">
                  <c:v>909</c:v>
                </c:pt>
                <c:pt idx="18">
                  <c:v>739</c:v>
                </c:pt>
                <c:pt idx="19">
                  <c:v>758</c:v>
                </c:pt>
                <c:pt idx="20">
                  <c:v>916</c:v>
                </c:pt>
                <c:pt idx="21">
                  <c:v>1924</c:v>
                </c:pt>
                <c:pt idx="22">
                  <c:v>642</c:v>
                </c:pt>
                <c:pt idx="23">
                  <c:v>0</c:v>
                </c:pt>
                <c:pt idx="24">
                  <c:v>1091</c:v>
                </c:pt>
                <c:pt idx="25">
                  <c:v>3805</c:v>
                </c:pt>
                <c:pt idx="26">
                  <c:v>550</c:v>
                </c:pt>
                <c:pt idx="27">
                  <c:v>615</c:v>
                </c:pt>
                <c:pt idx="28">
                  <c:v>439</c:v>
                </c:pt>
                <c:pt idx="29">
                  <c:v>68</c:v>
                </c:pt>
                <c:pt idx="30">
                  <c:v>737</c:v>
                </c:pt>
                <c:pt idx="31">
                  <c:v>1362</c:v>
                </c:pt>
                <c:pt idx="32">
                  <c:v>0</c:v>
                </c:pt>
                <c:pt idx="33">
                  <c:v>730</c:v>
                </c:pt>
                <c:pt idx="34">
                  <c:v>620</c:v>
                </c:pt>
                <c:pt idx="35">
                  <c:v>431</c:v>
                </c:pt>
                <c:pt idx="36">
                  <c:v>566</c:v>
                </c:pt>
                <c:pt idx="37">
                  <c:v>565</c:v>
                </c:pt>
                <c:pt idx="38">
                  <c:v>1094</c:v>
                </c:pt>
                <c:pt idx="39">
                  <c:v>929</c:v>
                </c:pt>
                <c:pt idx="40">
                  <c:v>453</c:v>
                </c:pt>
                <c:pt idx="41">
                  <c:v>529</c:v>
                </c:pt>
                <c:pt idx="42">
                  <c:v>509</c:v>
                </c:pt>
                <c:pt idx="43">
                  <c:v>0</c:v>
                </c:pt>
                <c:pt idx="44">
                  <c:v>539</c:v>
                </c:pt>
                <c:pt idx="45">
                  <c:v>497</c:v>
                </c:pt>
                <c:pt idx="46">
                  <c:v>570</c:v>
                </c:pt>
                <c:pt idx="47">
                  <c:v>571</c:v>
                </c:pt>
                <c:pt idx="48">
                  <c:v>846</c:v>
                </c:pt>
                <c:pt idx="49">
                  <c:v>0</c:v>
                </c:pt>
                <c:pt idx="50">
                  <c:v>759</c:v>
                </c:pt>
                <c:pt idx="51">
                  <c:v>533</c:v>
                </c:pt>
                <c:pt idx="52">
                  <c:v>540</c:v>
                </c:pt>
                <c:pt idx="53">
                  <c:v>600</c:v>
                </c:pt>
                <c:pt idx="54">
                  <c:v>2336</c:v>
                </c:pt>
                <c:pt idx="55">
                  <c:v>1848</c:v>
                </c:pt>
                <c:pt idx="56">
                  <c:v>1129</c:v>
                </c:pt>
                <c:pt idx="57">
                  <c:v>593</c:v>
                </c:pt>
                <c:pt idx="58">
                  <c:v>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спорта с наибольшим количеством баллов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плавание</c:v>
                </c:pt>
                <c:pt idx="1">
                  <c:v>бокс</c:v>
                </c:pt>
                <c:pt idx="2">
                  <c:v>футбол</c:v>
                </c:pt>
                <c:pt idx="3">
                  <c:v>волейбол</c:v>
                </c:pt>
                <c:pt idx="4">
                  <c:v>баскетбол</c:v>
                </c:pt>
                <c:pt idx="5">
                  <c:v>лыжные гонки</c:v>
                </c:pt>
                <c:pt idx="6">
                  <c:v>дзюдо</c:v>
                </c:pt>
                <c:pt idx="7">
                  <c:v>биатлон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3805</c:v>
                </c:pt>
                <c:pt idx="1">
                  <c:v>2362</c:v>
                </c:pt>
                <c:pt idx="2">
                  <c:v>2336</c:v>
                </c:pt>
                <c:pt idx="3">
                  <c:v>2167</c:v>
                </c:pt>
                <c:pt idx="4">
                  <c:v>1998</c:v>
                </c:pt>
                <c:pt idx="5">
                  <c:v>1924</c:v>
                </c:pt>
                <c:pt idx="6">
                  <c:v>1815</c:v>
                </c:pt>
                <c:pt idx="7">
                  <c:v>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4-42FE-89DE-C9F658624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8932736"/>
        <c:axId val="1378932256"/>
      </c:barChart>
      <c:catAx>
        <c:axId val="137893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8932256"/>
        <c:crosses val="autoZero"/>
        <c:auto val="1"/>
        <c:lblAlgn val="ctr"/>
        <c:lblOffset val="100"/>
        <c:noMultiLvlLbl val="0"/>
      </c:catAx>
      <c:valAx>
        <c:axId val="137893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8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70C0"/>
      </a:solidFill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40009842519685E-2"/>
          <c:y val="4.2284128651669833E-2"/>
          <c:w val="0.98132242454068241"/>
          <c:h val="0.7337158548505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авиамодельный спорт</c:v>
                </c:pt>
                <c:pt idx="1">
                  <c:v>автомобильный спорт</c:v>
                </c:pt>
                <c:pt idx="2">
                  <c:v>армрестлинг</c:v>
                </c:pt>
                <c:pt idx="3">
                  <c:v>баскетбол</c:v>
                </c:pt>
                <c:pt idx="4">
                  <c:v>биатлон</c:v>
                </c:pt>
                <c:pt idx="5">
                  <c:v>бильярдный спорт</c:v>
                </c:pt>
                <c:pt idx="6">
                  <c:v>бодибилдинг</c:v>
                </c:pt>
                <c:pt idx="7">
                  <c:v>бокс</c:v>
                </c:pt>
                <c:pt idx="8">
                  <c:v>водное поло</c:v>
                </c:pt>
                <c:pt idx="9">
                  <c:v>волейбол</c:v>
                </c:pt>
                <c:pt idx="10">
                  <c:v>вольная борьба</c:v>
                </c:pt>
                <c:pt idx="11">
                  <c:v>ВБЕ</c:v>
                </c:pt>
                <c:pt idx="12">
                  <c:v>гандбол</c:v>
                </c:pt>
                <c:pt idx="13">
                  <c:v>гиревой спорт</c:v>
                </c:pt>
                <c:pt idx="14">
                  <c:v>гребной слалом</c:v>
                </c:pt>
                <c:pt idx="15">
                  <c:v>греко-римская борьба</c:v>
                </c:pt>
                <c:pt idx="16">
                  <c:v>дзюдо</c:v>
                </c:pt>
                <c:pt idx="17">
                  <c:v>каратэ</c:v>
                </c:pt>
                <c:pt idx="18">
                  <c:v>кикбоксинг</c:v>
                </c:pt>
                <c:pt idx="19">
                  <c:v>киокусинкай</c:v>
                </c:pt>
                <c:pt idx="20">
                  <c:v>легкая атлетика</c:v>
                </c:pt>
                <c:pt idx="21">
                  <c:v>лыжные гонки</c:v>
                </c:pt>
                <c:pt idx="22">
                  <c:v>настольный теннис</c:v>
                </c:pt>
                <c:pt idx="23">
                  <c:v>парашютный спорт</c:v>
                </c:pt>
                <c:pt idx="24">
                  <c:v>пауэрлифтинг</c:v>
                </c:pt>
                <c:pt idx="25">
                  <c:v>плавание</c:v>
                </c:pt>
                <c:pt idx="26">
                  <c:v>полиатлон</c:v>
                </c:pt>
                <c:pt idx="27">
                  <c:v>прыжки на батуте</c:v>
                </c:pt>
                <c:pt idx="28">
                  <c:v>пулевая стрельба</c:v>
                </c:pt>
                <c:pt idx="29">
                  <c:v>радиотехнический спорт</c:v>
                </c:pt>
                <c:pt idx="30">
                  <c:v>рукопашный бой</c:v>
                </c:pt>
                <c:pt idx="31">
                  <c:v>самбо</c:v>
                </c:pt>
                <c:pt idx="32">
                  <c:v>самолетный спорт</c:v>
                </c:pt>
                <c:pt idx="33">
                  <c:v>северное многоборье</c:v>
                </c:pt>
                <c:pt idx="34">
                  <c:v>синхронное плавание</c:v>
                </c:pt>
                <c:pt idx="35">
                  <c:v>скалолазание</c:v>
                </c:pt>
                <c:pt idx="36">
                  <c:v>ММА</c:v>
                </c:pt>
                <c:pt idx="37">
                  <c:v>сноуборд</c:v>
                </c:pt>
                <c:pt idx="38">
                  <c:v>спортивная акробатика</c:v>
                </c:pt>
                <c:pt idx="39">
                  <c:v>спортивная аэробика</c:v>
                </c:pt>
                <c:pt idx="40">
                  <c:v>спортивная гимнастика</c:v>
                </c:pt>
                <c:pt idx="41">
                  <c:v>спортивное ориентирование</c:v>
                </c:pt>
                <c:pt idx="42">
                  <c:v>спортивный туризм</c:v>
                </c:pt>
                <c:pt idx="43">
                  <c:v>стендовая стрельба</c:v>
                </c:pt>
                <c:pt idx="44">
                  <c:v>стрельба из лука</c:v>
                </c:pt>
                <c:pt idx="45">
                  <c:v>тайский бокс</c:v>
                </c:pt>
                <c:pt idx="46">
                  <c:v>танцевальный спорт</c:v>
                </c:pt>
                <c:pt idx="47">
                  <c:v>теннис</c:v>
                </c:pt>
                <c:pt idx="48">
                  <c:v>тхэквондо (ВТФ)</c:v>
                </c:pt>
                <c:pt idx="49">
                  <c:v>тхэквондо (ИТФ)</c:v>
                </c:pt>
                <c:pt idx="50">
                  <c:v>тяжелая атлетика</c:v>
                </c:pt>
                <c:pt idx="51">
                  <c:v>ушу</c:v>
                </c:pt>
                <c:pt idx="52">
                  <c:v>фехтование</c:v>
                </c:pt>
                <c:pt idx="53">
                  <c:v>фигурное катание</c:v>
                </c:pt>
                <c:pt idx="54">
                  <c:v>футбол</c:v>
                </c:pt>
                <c:pt idx="55">
                  <c:v>хоккей</c:v>
                </c:pt>
                <c:pt idx="56">
                  <c:v>художественная гимнастика</c:v>
                </c:pt>
                <c:pt idx="57">
                  <c:v>шашки</c:v>
                </c:pt>
                <c:pt idx="58">
                  <c:v>шахматы</c:v>
                </c:pt>
              </c:strCache>
            </c:strRef>
          </c:cat>
          <c:val>
            <c:numRef>
              <c:f>Лист1!$B$2:$B$60</c:f>
              <c:numCache>
                <c:formatCode>General</c:formatCode>
                <c:ptCount val="59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80</c:v>
                </c:pt>
                <c:pt idx="5">
                  <c:v>5</c:v>
                </c:pt>
                <c:pt idx="6">
                  <c:v>0</c:v>
                </c:pt>
                <c:pt idx="7">
                  <c:v>15</c:v>
                </c:pt>
                <c:pt idx="8">
                  <c:v>12</c:v>
                </c:pt>
                <c:pt idx="9">
                  <c:v>12</c:v>
                </c:pt>
                <c:pt idx="10">
                  <c:v>8</c:v>
                </c:pt>
                <c:pt idx="11">
                  <c:v>15</c:v>
                </c:pt>
                <c:pt idx="12">
                  <c:v>0</c:v>
                </c:pt>
                <c:pt idx="13">
                  <c:v>23</c:v>
                </c:pt>
                <c:pt idx="14">
                  <c:v>6</c:v>
                </c:pt>
                <c:pt idx="15">
                  <c:v>4</c:v>
                </c:pt>
                <c:pt idx="16">
                  <c:v>8</c:v>
                </c:pt>
                <c:pt idx="17">
                  <c:v>2</c:v>
                </c:pt>
                <c:pt idx="18">
                  <c:v>41</c:v>
                </c:pt>
                <c:pt idx="19">
                  <c:v>0</c:v>
                </c:pt>
                <c:pt idx="20">
                  <c:v>7</c:v>
                </c:pt>
                <c:pt idx="21">
                  <c:v>11</c:v>
                </c:pt>
                <c:pt idx="22">
                  <c:v>0</c:v>
                </c:pt>
                <c:pt idx="23">
                  <c:v>0</c:v>
                </c:pt>
                <c:pt idx="24">
                  <c:v>8</c:v>
                </c:pt>
                <c:pt idx="25">
                  <c:v>22</c:v>
                </c:pt>
                <c:pt idx="26">
                  <c:v>4</c:v>
                </c:pt>
                <c:pt idx="27">
                  <c:v>4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9</c:v>
                </c:pt>
                <c:pt idx="32">
                  <c:v>0</c:v>
                </c:pt>
                <c:pt idx="33">
                  <c:v>21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15</c:v>
                </c:pt>
                <c:pt idx="43">
                  <c:v>0</c:v>
                </c:pt>
                <c:pt idx="44">
                  <c:v>2</c:v>
                </c:pt>
                <c:pt idx="45">
                  <c:v>7</c:v>
                </c:pt>
                <c:pt idx="46">
                  <c:v>0</c:v>
                </c:pt>
                <c:pt idx="47">
                  <c:v>0</c:v>
                </c:pt>
                <c:pt idx="48">
                  <c:v>2</c:v>
                </c:pt>
                <c:pt idx="49">
                  <c:v>0</c:v>
                </c:pt>
                <c:pt idx="50">
                  <c:v>64</c:v>
                </c:pt>
                <c:pt idx="51">
                  <c:v>34</c:v>
                </c:pt>
                <c:pt idx="52">
                  <c:v>0</c:v>
                </c:pt>
                <c:pt idx="53">
                  <c:v>0</c:v>
                </c:pt>
                <c:pt idx="54">
                  <c:v>34</c:v>
                </c:pt>
                <c:pt idx="55">
                  <c:v>25</c:v>
                </c:pt>
                <c:pt idx="56">
                  <c:v>0</c:v>
                </c:pt>
                <c:pt idx="57">
                  <c:v>0</c:v>
                </c:pt>
                <c:pt idx="5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B72-BA96-DF46C794C6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8645008"/>
        <c:axId val="1208646448"/>
      </c:barChart>
      <c:catAx>
        <c:axId val="120864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646448"/>
        <c:crosses val="autoZero"/>
        <c:auto val="1"/>
        <c:lblAlgn val="ctr"/>
        <c:lblOffset val="15"/>
        <c:tickLblSkip val="1"/>
        <c:noMultiLvlLbl val="0"/>
      </c:catAx>
      <c:valAx>
        <c:axId val="120864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A65D4-BC4D-40DA-ACA3-997B4A0019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8C847-D74D-41BE-9568-B5F4E8F4406F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Управление по видам спорта</a:t>
          </a:r>
        </a:p>
      </dgm:t>
    </dgm:pt>
    <dgm:pt modelId="{C5E6132B-0F6B-4BDE-B20A-85A5BFC47389}" type="parTrans" cxnId="{3CF75887-201B-4D50-85DA-46081D98C7CF}">
      <dgm:prSet/>
      <dgm:spPr/>
      <dgm:t>
        <a:bodyPr/>
        <a:lstStyle/>
        <a:p>
          <a:endParaRPr lang="ru-RU" dirty="0"/>
        </a:p>
      </dgm:t>
    </dgm:pt>
    <dgm:pt modelId="{640C2F82-63FF-4F87-8495-B1AAC8D89D48}" type="sibTrans" cxnId="{3CF75887-201B-4D50-85DA-46081D98C7CF}">
      <dgm:prSet/>
      <dgm:spPr/>
      <dgm:t>
        <a:bodyPr/>
        <a:lstStyle/>
        <a:p>
          <a:endParaRPr lang="ru-RU"/>
        </a:p>
      </dgm:t>
    </dgm:pt>
    <dgm:pt modelId="{623B4897-E66E-4A65-8B98-75E6313536F0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Формирования проекта по принципу предыдущих годов</a:t>
          </a:r>
        </a:p>
      </dgm:t>
    </dgm:pt>
    <dgm:pt modelId="{D420DB91-B229-4A44-BD10-7D9A30374709}" type="parTrans" cxnId="{2D4E7706-839A-4F31-A616-99174149ED13}">
      <dgm:prSet/>
      <dgm:spPr/>
      <dgm:t>
        <a:bodyPr/>
        <a:lstStyle/>
        <a:p>
          <a:endParaRPr lang="ru-RU"/>
        </a:p>
      </dgm:t>
    </dgm:pt>
    <dgm:pt modelId="{E3AA12F6-3B66-428A-9AD2-F3C45E354931}" type="sibTrans" cxnId="{2D4E7706-839A-4F31-A616-99174149ED13}">
      <dgm:prSet/>
      <dgm:spPr/>
      <dgm:t>
        <a:bodyPr/>
        <a:lstStyle/>
        <a:p>
          <a:endParaRPr lang="ru-RU"/>
        </a:p>
      </dgm:t>
    </dgm:pt>
    <dgm:pt modelId="{D6F593FA-0BE4-4400-9639-143338158AAE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Спортивные федерации, Тренерский состав</a:t>
          </a:r>
        </a:p>
      </dgm:t>
    </dgm:pt>
    <dgm:pt modelId="{C817DDB0-D2E6-41AE-AB7B-9F66F175E8D9}" type="parTrans" cxnId="{EC835CDB-D349-41D7-A2DE-20F6B267B47D}">
      <dgm:prSet/>
      <dgm:spPr/>
      <dgm:t>
        <a:bodyPr/>
        <a:lstStyle/>
        <a:p>
          <a:endParaRPr lang="ru-RU"/>
        </a:p>
      </dgm:t>
    </dgm:pt>
    <dgm:pt modelId="{A80C803C-DDE9-48A3-9FC2-EEFED7EFDFBB}" type="sibTrans" cxnId="{EC835CDB-D349-41D7-A2DE-20F6B267B47D}">
      <dgm:prSet/>
      <dgm:spPr/>
      <dgm:t>
        <a:bodyPr/>
        <a:lstStyle/>
        <a:p>
          <a:endParaRPr lang="ru-RU"/>
        </a:p>
      </dgm:t>
    </dgm:pt>
    <dgm:pt modelId="{B0A7C903-8F16-45E6-8ED3-2F9965C7DEFE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Направление на утверждение</a:t>
          </a:r>
        </a:p>
      </dgm:t>
    </dgm:pt>
    <dgm:pt modelId="{CF3786BA-7089-40A3-9937-E7FB9B1296D4}" type="parTrans" cxnId="{ED6F6E14-76E3-47AC-94A3-75C8884B9052}">
      <dgm:prSet/>
      <dgm:spPr/>
      <dgm:t>
        <a:bodyPr/>
        <a:lstStyle/>
        <a:p>
          <a:endParaRPr lang="ru-RU"/>
        </a:p>
      </dgm:t>
    </dgm:pt>
    <dgm:pt modelId="{621553DD-F227-4C5C-9F5F-6A09752148B3}" type="sibTrans" cxnId="{ED6F6E14-76E3-47AC-94A3-75C8884B9052}">
      <dgm:prSet/>
      <dgm:spPr/>
      <dgm:t>
        <a:bodyPr/>
        <a:lstStyle/>
        <a:p>
          <a:endParaRPr lang="ru-RU"/>
        </a:p>
      </dgm:t>
    </dgm:pt>
    <dgm:pt modelId="{3828B653-47AB-4B0D-A65B-D8F0D846B3DA}" type="pres">
      <dgm:prSet presAssocID="{1DAA65D4-BC4D-40DA-ACA3-997B4A0019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D8AD12-6E18-463C-8B81-2DBEB95C42FB}" type="pres">
      <dgm:prSet presAssocID="{D6F593FA-0BE4-4400-9639-143338158AAE}" presName="root1" presStyleCnt="0"/>
      <dgm:spPr/>
    </dgm:pt>
    <dgm:pt modelId="{C89874D9-5B8B-4FCA-89BD-272D947EDE91}" type="pres">
      <dgm:prSet presAssocID="{D6F593FA-0BE4-4400-9639-143338158AAE}" presName="LevelOneTextNode" presStyleLbl="node0" presStyleIdx="0" presStyleCnt="1">
        <dgm:presLayoutVars>
          <dgm:chPref val="3"/>
        </dgm:presLayoutVars>
      </dgm:prSet>
      <dgm:spPr/>
    </dgm:pt>
    <dgm:pt modelId="{255AC82D-4C5B-422E-9CA2-8F7CA2B093F8}" type="pres">
      <dgm:prSet presAssocID="{D6F593FA-0BE4-4400-9639-143338158AAE}" presName="level2hierChild" presStyleCnt="0"/>
      <dgm:spPr/>
    </dgm:pt>
    <dgm:pt modelId="{9F810F03-B300-403D-BEB8-D00E0F5E26A6}" type="pres">
      <dgm:prSet presAssocID="{C5E6132B-0F6B-4BDE-B20A-85A5BFC47389}" presName="conn2-1" presStyleLbl="parChTrans1D2" presStyleIdx="0" presStyleCnt="1"/>
      <dgm:spPr/>
    </dgm:pt>
    <dgm:pt modelId="{C8F05F30-0573-4BAA-8B5B-91904CE92436}" type="pres">
      <dgm:prSet presAssocID="{C5E6132B-0F6B-4BDE-B20A-85A5BFC47389}" presName="connTx" presStyleLbl="parChTrans1D2" presStyleIdx="0" presStyleCnt="1"/>
      <dgm:spPr/>
    </dgm:pt>
    <dgm:pt modelId="{77DAAB5F-8AA7-4746-A645-F14AAC0667B9}" type="pres">
      <dgm:prSet presAssocID="{DE38C847-D74D-41BE-9568-B5F4E8F4406F}" presName="root2" presStyleCnt="0"/>
      <dgm:spPr/>
    </dgm:pt>
    <dgm:pt modelId="{BE89B0A5-387D-422E-A5CE-7E5D2B77B517}" type="pres">
      <dgm:prSet presAssocID="{DE38C847-D74D-41BE-9568-B5F4E8F4406F}" presName="LevelTwoTextNode" presStyleLbl="node2" presStyleIdx="0" presStyleCnt="1">
        <dgm:presLayoutVars>
          <dgm:chPref val="3"/>
        </dgm:presLayoutVars>
      </dgm:prSet>
      <dgm:spPr/>
    </dgm:pt>
    <dgm:pt modelId="{CE319251-C9A5-4181-A1C2-00B0AA3B20AB}" type="pres">
      <dgm:prSet presAssocID="{DE38C847-D74D-41BE-9568-B5F4E8F4406F}" presName="level3hierChild" presStyleCnt="0"/>
      <dgm:spPr/>
    </dgm:pt>
    <dgm:pt modelId="{D8876F60-B819-48FF-A0C6-6FB95E9AA454}" type="pres">
      <dgm:prSet presAssocID="{D420DB91-B229-4A44-BD10-7D9A30374709}" presName="conn2-1" presStyleLbl="parChTrans1D3" presStyleIdx="0" presStyleCnt="1"/>
      <dgm:spPr/>
    </dgm:pt>
    <dgm:pt modelId="{DBE3220F-002E-44B8-91CB-178B7F476E55}" type="pres">
      <dgm:prSet presAssocID="{D420DB91-B229-4A44-BD10-7D9A30374709}" presName="connTx" presStyleLbl="parChTrans1D3" presStyleIdx="0" presStyleCnt="1"/>
      <dgm:spPr/>
    </dgm:pt>
    <dgm:pt modelId="{6BCC6762-DC74-4D6C-8C22-02AE6E4DE565}" type="pres">
      <dgm:prSet presAssocID="{623B4897-E66E-4A65-8B98-75E6313536F0}" presName="root2" presStyleCnt="0"/>
      <dgm:spPr/>
    </dgm:pt>
    <dgm:pt modelId="{F4ED4D74-A98B-4F14-AC37-7F0CE9790442}" type="pres">
      <dgm:prSet presAssocID="{623B4897-E66E-4A65-8B98-75E6313536F0}" presName="LevelTwoTextNode" presStyleLbl="node3" presStyleIdx="0" presStyleCnt="1">
        <dgm:presLayoutVars>
          <dgm:chPref val="3"/>
        </dgm:presLayoutVars>
      </dgm:prSet>
      <dgm:spPr/>
    </dgm:pt>
    <dgm:pt modelId="{24B6479B-3C01-4C8F-BAE2-4818AD0DF8C8}" type="pres">
      <dgm:prSet presAssocID="{623B4897-E66E-4A65-8B98-75E6313536F0}" presName="level3hierChild" presStyleCnt="0"/>
      <dgm:spPr/>
    </dgm:pt>
    <dgm:pt modelId="{4FFB90C2-6421-4CE9-B722-4A69899F96D5}" type="pres">
      <dgm:prSet presAssocID="{CF3786BA-7089-40A3-9937-E7FB9B1296D4}" presName="conn2-1" presStyleLbl="parChTrans1D4" presStyleIdx="0" presStyleCnt="1"/>
      <dgm:spPr/>
    </dgm:pt>
    <dgm:pt modelId="{8C65FED3-E4B5-4734-B79E-C262CCF3E8B4}" type="pres">
      <dgm:prSet presAssocID="{CF3786BA-7089-40A3-9937-E7FB9B1296D4}" presName="connTx" presStyleLbl="parChTrans1D4" presStyleIdx="0" presStyleCnt="1"/>
      <dgm:spPr/>
    </dgm:pt>
    <dgm:pt modelId="{00FB7B19-C253-4F53-8E65-C6E03384E3A6}" type="pres">
      <dgm:prSet presAssocID="{B0A7C903-8F16-45E6-8ED3-2F9965C7DEFE}" presName="root2" presStyleCnt="0"/>
      <dgm:spPr/>
    </dgm:pt>
    <dgm:pt modelId="{E58979F9-3B78-4DDF-A177-86A81E8BD0CE}" type="pres">
      <dgm:prSet presAssocID="{B0A7C903-8F16-45E6-8ED3-2F9965C7DEFE}" presName="LevelTwoTextNode" presStyleLbl="node4" presStyleIdx="0" presStyleCnt="1">
        <dgm:presLayoutVars>
          <dgm:chPref val="3"/>
        </dgm:presLayoutVars>
      </dgm:prSet>
      <dgm:spPr/>
    </dgm:pt>
    <dgm:pt modelId="{636CC0CD-B20E-4849-AC5E-D1738A9B2E57}" type="pres">
      <dgm:prSet presAssocID="{B0A7C903-8F16-45E6-8ED3-2F9965C7DEFE}" presName="level3hierChild" presStyleCnt="0"/>
      <dgm:spPr/>
    </dgm:pt>
  </dgm:ptLst>
  <dgm:cxnLst>
    <dgm:cxn modelId="{2D4E7706-839A-4F31-A616-99174149ED13}" srcId="{DE38C847-D74D-41BE-9568-B5F4E8F4406F}" destId="{623B4897-E66E-4A65-8B98-75E6313536F0}" srcOrd="0" destOrd="0" parTransId="{D420DB91-B229-4A44-BD10-7D9A30374709}" sibTransId="{E3AA12F6-3B66-428A-9AD2-F3C45E354931}"/>
    <dgm:cxn modelId="{ED6F6E14-76E3-47AC-94A3-75C8884B9052}" srcId="{623B4897-E66E-4A65-8B98-75E6313536F0}" destId="{B0A7C903-8F16-45E6-8ED3-2F9965C7DEFE}" srcOrd="0" destOrd="0" parTransId="{CF3786BA-7089-40A3-9937-E7FB9B1296D4}" sibTransId="{621553DD-F227-4C5C-9F5F-6A09752148B3}"/>
    <dgm:cxn modelId="{01FBE618-83A3-4393-B9C1-182B8C26920B}" type="presOf" srcId="{D420DB91-B229-4A44-BD10-7D9A30374709}" destId="{D8876F60-B819-48FF-A0C6-6FB95E9AA454}" srcOrd="0" destOrd="0" presId="urn:microsoft.com/office/officeart/2005/8/layout/hierarchy2"/>
    <dgm:cxn modelId="{47587E3F-3692-43B7-A5C6-B02B3FDFF73E}" type="presOf" srcId="{B0A7C903-8F16-45E6-8ED3-2F9965C7DEFE}" destId="{E58979F9-3B78-4DDF-A177-86A81E8BD0CE}" srcOrd="0" destOrd="0" presId="urn:microsoft.com/office/officeart/2005/8/layout/hierarchy2"/>
    <dgm:cxn modelId="{D8AB8D64-D658-493A-8DE2-5BB765F76AD4}" type="presOf" srcId="{C5E6132B-0F6B-4BDE-B20A-85A5BFC47389}" destId="{9F810F03-B300-403D-BEB8-D00E0F5E26A6}" srcOrd="0" destOrd="0" presId="urn:microsoft.com/office/officeart/2005/8/layout/hierarchy2"/>
    <dgm:cxn modelId="{0EDA5072-5119-4E02-9BED-711E3160E86B}" type="presOf" srcId="{D420DB91-B229-4A44-BD10-7D9A30374709}" destId="{DBE3220F-002E-44B8-91CB-178B7F476E55}" srcOrd="1" destOrd="0" presId="urn:microsoft.com/office/officeart/2005/8/layout/hierarchy2"/>
    <dgm:cxn modelId="{BEE0E57B-EC04-4ECB-968A-45D93038B1A0}" type="presOf" srcId="{623B4897-E66E-4A65-8B98-75E6313536F0}" destId="{F4ED4D74-A98B-4F14-AC37-7F0CE9790442}" srcOrd="0" destOrd="0" presId="urn:microsoft.com/office/officeart/2005/8/layout/hierarchy2"/>
    <dgm:cxn modelId="{E87C5A7E-78DF-42B4-87E4-A82A341346EE}" type="presOf" srcId="{1DAA65D4-BC4D-40DA-ACA3-997B4A001958}" destId="{3828B653-47AB-4B0D-A65B-D8F0D846B3DA}" srcOrd="0" destOrd="0" presId="urn:microsoft.com/office/officeart/2005/8/layout/hierarchy2"/>
    <dgm:cxn modelId="{3CF75887-201B-4D50-85DA-46081D98C7CF}" srcId="{D6F593FA-0BE4-4400-9639-143338158AAE}" destId="{DE38C847-D74D-41BE-9568-B5F4E8F4406F}" srcOrd="0" destOrd="0" parTransId="{C5E6132B-0F6B-4BDE-B20A-85A5BFC47389}" sibTransId="{640C2F82-63FF-4F87-8495-B1AAC8D89D48}"/>
    <dgm:cxn modelId="{FCA8FCC3-F6AA-45F0-B8F5-9327E1C62082}" type="presOf" srcId="{DE38C847-D74D-41BE-9568-B5F4E8F4406F}" destId="{BE89B0A5-387D-422E-A5CE-7E5D2B77B517}" srcOrd="0" destOrd="0" presId="urn:microsoft.com/office/officeart/2005/8/layout/hierarchy2"/>
    <dgm:cxn modelId="{34ECA3CC-E232-47A6-BA54-9E9C807C37F1}" type="presOf" srcId="{C5E6132B-0F6B-4BDE-B20A-85A5BFC47389}" destId="{C8F05F30-0573-4BAA-8B5B-91904CE92436}" srcOrd="1" destOrd="0" presId="urn:microsoft.com/office/officeart/2005/8/layout/hierarchy2"/>
    <dgm:cxn modelId="{42B808CD-944A-496C-AC7A-90622297C605}" type="presOf" srcId="{CF3786BA-7089-40A3-9937-E7FB9B1296D4}" destId="{8C65FED3-E4B5-4734-B79E-C262CCF3E8B4}" srcOrd="1" destOrd="0" presId="urn:microsoft.com/office/officeart/2005/8/layout/hierarchy2"/>
    <dgm:cxn modelId="{EC835CDB-D349-41D7-A2DE-20F6B267B47D}" srcId="{1DAA65D4-BC4D-40DA-ACA3-997B4A001958}" destId="{D6F593FA-0BE4-4400-9639-143338158AAE}" srcOrd="0" destOrd="0" parTransId="{C817DDB0-D2E6-41AE-AB7B-9F66F175E8D9}" sibTransId="{A80C803C-DDE9-48A3-9FC2-EEFED7EFDFBB}"/>
    <dgm:cxn modelId="{410F8FEC-1A37-44F3-8F36-155B701DA352}" type="presOf" srcId="{CF3786BA-7089-40A3-9937-E7FB9B1296D4}" destId="{4FFB90C2-6421-4CE9-B722-4A69899F96D5}" srcOrd="0" destOrd="0" presId="urn:microsoft.com/office/officeart/2005/8/layout/hierarchy2"/>
    <dgm:cxn modelId="{E640BEF3-AA10-4563-A650-3CB43AB7BA8B}" type="presOf" srcId="{D6F593FA-0BE4-4400-9639-143338158AAE}" destId="{C89874D9-5B8B-4FCA-89BD-272D947EDE91}" srcOrd="0" destOrd="0" presId="urn:microsoft.com/office/officeart/2005/8/layout/hierarchy2"/>
    <dgm:cxn modelId="{298A401C-C7D2-4BEA-B747-555417FC2476}" type="presParOf" srcId="{3828B653-47AB-4B0D-A65B-D8F0D846B3DA}" destId="{49D8AD12-6E18-463C-8B81-2DBEB95C42FB}" srcOrd="0" destOrd="0" presId="urn:microsoft.com/office/officeart/2005/8/layout/hierarchy2"/>
    <dgm:cxn modelId="{FD2303E2-7DCC-4592-AF2E-45B1020CD48A}" type="presParOf" srcId="{49D8AD12-6E18-463C-8B81-2DBEB95C42FB}" destId="{C89874D9-5B8B-4FCA-89BD-272D947EDE91}" srcOrd="0" destOrd="0" presId="urn:microsoft.com/office/officeart/2005/8/layout/hierarchy2"/>
    <dgm:cxn modelId="{B6C655A9-1C37-47B9-BF1A-C5B7B74BFB28}" type="presParOf" srcId="{49D8AD12-6E18-463C-8B81-2DBEB95C42FB}" destId="{255AC82D-4C5B-422E-9CA2-8F7CA2B093F8}" srcOrd="1" destOrd="0" presId="urn:microsoft.com/office/officeart/2005/8/layout/hierarchy2"/>
    <dgm:cxn modelId="{DC8BD2ED-7919-4F52-AD6E-8B6EE22AD371}" type="presParOf" srcId="{255AC82D-4C5B-422E-9CA2-8F7CA2B093F8}" destId="{9F810F03-B300-403D-BEB8-D00E0F5E26A6}" srcOrd="0" destOrd="0" presId="urn:microsoft.com/office/officeart/2005/8/layout/hierarchy2"/>
    <dgm:cxn modelId="{F5B98ED4-0C7B-45E0-BEE8-FFBC8FDEFB1B}" type="presParOf" srcId="{9F810F03-B300-403D-BEB8-D00E0F5E26A6}" destId="{C8F05F30-0573-4BAA-8B5B-91904CE92436}" srcOrd="0" destOrd="0" presId="urn:microsoft.com/office/officeart/2005/8/layout/hierarchy2"/>
    <dgm:cxn modelId="{3F18EA00-76B4-4E35-8824-D829E4E31CA1}" type="presParOf" srcId="{255AC82D-4C5B-422E-9CA2-8F7CA2B093F8}" destId="{77DAAB5F-8AA7-4746-A645-F14AAC0667B9}" srcOrd="1" destOrd="0" presId="urn:microsoft.com/office/officeart/2005/8/layout/hierarchy2"/>
    <dgm:cxn modelId="{C745EBC4-6A0C-4D04-B64F-397C8E24ACAA}" type="presParOf" srcId="{77DAAB5F-8AA7-4746-A645-F14AAC0667B9}" destId="{BE89B0A5-387D-422E-A5CE-7E5D2B77B517}" srcOrd="0" destOrd="0" presId="urn:microsoft.com/office/officeart/2005/8/layout/hierarchy2"/>
    <dgm:cxn modelId="{C2C53DFB-9D35-4007-BD7F-1515CA010CC9}" type="presParOf" srcId="{77DAAB5F-8AA7-4746-A645-F14AAC0667B9}" destId="{CE319251-C9A5-4181-A1C2-00B0AA3B20AB}" srcOrd="1" destOrd="0" presId="urn:microsoft.com/office/officeart/2005/8/layout/hierarchy2"/>
    <dgm:cxn modelId="{A2CB4B25-91CF-44C5-A1F9-D67B1BE492BC}" type="presParOf" srcId="{CE319251-C9A5-4181-A1C2-00B0AA3B20AB}" destId="{D8876F60-B819-48FF-A0C6-6FB95E9AA454}" srcOrd="0" destOrd="0" presId="urn:microsoft.com/office/officeart/2005/8/layout/hierarchy2"/>
    <dgm:cxn modelId="{A013CF37-4A4F-4FD0-9117-A686CC148660}" type="presParOf" srcId="{D8876F60-B819-48FF-A0C6-6FB95E9AA454}" destId="{DBE3220F-002E-44B8-91CB-178B7F476E55}" srcOrd="0" destOrd="0" presId="urn:microsoft.com/office/officeart/2005/8/layout/hierarchy2"/>
    <dgm:cxn modelId="{76FA57BD-B064-4BA7-90FE-C520BF430500}" type="presParOf" srcId="{CE319251-C9A5-4181-A1C2-00B0AA3B20AB}" destId="{6BCC6762-DC74-4D6C-8C22-02AE6E4DE565}" srcOrd="1" destOrd="0" presId="urn:microsoft.com/office/officeart/2005/8/layout/hierarchy2"/>
    <dgm:cxn modelId="{C59CDF87-6599-4EDE-B907-50266E2D243F}" type="presParOf" srcId="{6BCC6762-DC74-4D6C-8C22-02AE6E4DE565}" destId="{F4ED4D74-A98B-4F14-AC37-7F0CE9790442}" srcOrd="0" destOrd="0" presId="urn:microsoft.com/office/officeart/2005/8/layout/hierarchy2"/>
    <dgm:cxn modelId="{6E04D13C-2A96-44CB-8B72-336F86734A6E}" type="presParOf" srcId="{6BCC6762-DC74-4D6C-8C22-02AE6E4DE565}" destId="{24B6479B-3C01-4C8F-BAE2-4818AD0DF8C8}" srcOrd="1" destOrd="0" presId="urn:microsoft.com/office/officeart/2005/8/layout/hierarchy2"/>
    <dgm:cxn modelId="{66F523FF-6375-4772-A101-C54190A0EE4A}" type="presParOf" srcId="{24B6479B-3C01-4C8F-BAE2-4818AD0DF8C8}" destId="{4FFB90C2-6421-4CE9-B722-4A69899F96D5}" srcOrd="0" destOrd="0" presId="urn:microsoft.com/office/officeart/2005/8/layout/hierarchy2"/>
    <dgm:cxn modelId="{9AA5927C-3571-448B-A8E3-A56AC64D2383}" type="presParOf" srcId="{4FFB90C2-6421-4CE9-B722-4A69899F96D5}" destId="{8C65FED3-E4B5-4734-B79E-C262CCF3E8B4}" srcOrd="0" destOrd="0" presId="urn:microsoft.com/office/officeart/2005/8/layout/hierarchy2"/>
    <dgm:cxn modelId="{2EFB48D9-BD75-4894-80B3-5648428A0B4A}" type="presParOf" srcId="{24B6479B-3C01-4C8F-BAE2-4818AD0DF8C8}" destId="{00FB7B19-C253-4F53-8E65-C6E03384E3A6}" srcOrd="1" destOrd="0" presId="urn:microsoft.com/office/officeart/2005/8/layout/hierarchy2"/>
    <dgm:cxn modelId="{BF6F0FD8-4C1A-46E8-8877-FCAFD275F2C1}" type="presParOf" srcId="{00FB7B19-C253-4F53-8E65-C6E03384E3A6}" destId="{E58979F9-3B78-4DDF-A177-86A81E8BD0CE}" srcOrd="0" destOrd="0" presId="urn:microsoft.com/office/officeart/2005/8/layout/hierarchy2"/>
    <dgm:cxn modelId="{1698AD8B-AFCB-43F9-B71A-D9EC5071F731}" type="presParOf" srcId="{00FB7B19-C253-4F53-8E65-C6E03384E3A6}" destId="{636CC0CD-B20E-4849-AC5E-D1738A9B2E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A65D4-BC4D-40DA-ACA3-997B4A0019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8C847-D74D-41BE-9568-B5F4E8F4406F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Доведение лимитов до Управлений по видам спорта</a:t>
          </a:r>
        </a:p>
      </dgm:t>
    </dgm:pt>
    <dgm:pt modelId="{C5E6132B-0F6B-4BDE-B20A-85A5BFC47389}" type="parTrans" cxnId="{3CF75887-201B-4D50-85DA-46081D98C7CF}">
      <dgm:prSet/>
      <dgm:spPr/>
      <dgm:t>
        <a:bodyPr/>
        <a:lstStyle/>
        <a:p>
          <a:endParaRPr lang="ru-RU" dirty="0"/>
        </a:p>
      </dgm:t>
    </dgm:pt>
    <dgm:pt modelId="{640C2F82-63FF-4F87-8495-B1AAC8D89D48}" type="sibTrans" cxnId="{3CF75887-201B-4D50-85DA-46081D98C7CF}">
      <dgm:prSet/>
      <dgm:spPr/>
      <dgm:t>
        <a:bodyPr/>
        <a:lstStyle/>
        <a:p>
          <a:endParaRPr lang="ru-RU"/>
        </a:p>
      </dgm:t>
    </dgm:pt>
    <dgm:pt modelId="{623B4897-E66E-4A65-8B98-75E6313536F0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Распределение бюджета по принципу предыдущих годов</a:t>
          </a:r>
        </a:p>
      </dgm:t>
    </dgm:pt>
    <dgm:pt modelId="{D420DB91-B229-4A44-BD10-7D9A30374709}" type="parTrans" cxnId="{2D4E7706-839A-4F31-A616-99174149ED13}">
      <dgm:prSet/>
      <dgm:spPr/>
      <dgm:t>
        <a:bodyPr/>
        <a:lstStyle/>
        <a:p>
          <a:endParaRPr lang="ru-RU"/>
        </a:p>
      </dgm:t>
    </dgm:pt>
    <dgm:pt modelId="{E3AA12F6-3B66-428A-9AD2-F3C45E354931}" type="sibTrans" cxnId="{2D4E7706-839A-4F31-A616-99174149ED13}">
      <dgm:prSet/>
      <dgm:spPr/>
      <dgm:t>
        <a:bodyPr/>
        <a:lstStyle/>
        <a:p>
          <a:endParaRPr lang="ru-RU"/>
        </a:p>
      </dgm:t>
    </dgm:pt>
    <dgm:pt modelId="{D6F593FA-0BE4-4400-9639-143338158AAE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Утверждение бюджета</a:t>
          </a:r>
        </a:p>
      </dgm:t>
    </dgm:pt>
    <dgm:pt modelId="{C817DDB0-D2E6-41AE-AB7B-9F66F175E8D9}" type="parTrans" cxnId="{EC835CDB-D349-41D7-A2DE-20F6B267B47D}">
      <dgm:prSet/>
      <dgm:spPr/>
      <dgm:t>
        <a:bodyPr/>
        <a:lstStyle/>
        <a:p>
          <a:endParaRPr lang="ru-RU"/>
        </a:p>
      </dgm:t>
    </dgm:pt>
    <dgm:pt modelId="{A80C803C-DDE9-48A3-9FC2-EEFED7EFDFBB}" type="sibTrans" cxnId="{EC835CDB-D349-41D7-A2DE-20F6B267B47D}">
      <dgm:prSet/>
      <dgm:spPr/>
      <dgm:t>
        <a:bodyPr/>
        <a:lstStyle/>
        <a:p>
          <a:endParaRPr lang="ru-RU"/>
        </a:p>
      </dgm:t>
    </dgm:pt>
    <dgm:pt modelId="{B0A7C903-8F16-45E6-8ED3-2F9965C7DEFE}">
      <dgm:prSet phldrT="[Текст]"/>
      <dgm:spPr/>
      <dgm:t>
        <a:bodyPr/>
        <a:lstStyle/>
        <a:p>
          <a:r>
            <a:rPr lang="ru-RU" dirty="0">
              <a:latin typeface="Akrobat SemiBold" panose="00000700000000000000" pitchFamily="50" charset="-52"/>
            </a:rPr>
            <a:t>Доведение тренерам</a:t>
          </a:r>
        </a:p>
      </dgm:t>
    </dgm:pt>
    <dgm:pt modelId="{CF3786BA-7089-40A3-9937-E7FB9B1296D4}" type="parTrans" cxnId="{ED6F6E14-76E3-47AC-94A3-75C8884B9052}">
      <dgm:prSet/>
      <dgm:spPr/>
      <dgm:t>
        <a:bodyPr/>
        <a:lstStyle/>
        <a:p>
          <a:endParaRPr lang="ru-RU"/>
        </a:p>
      </dgm:t>
    </dgm:pt>
    <dgm:pt modelId="{621553DD-F227-4C5C-9F5F-6A09752148B3}" type="sibTrans" cxnId="{ED6F6E14-76E3-47AC-94A3-75C8884B9052}">
      <dgm:prSet/>
      <dgm:spPr/>
      <dgm:t>
        <a:bodyPr/>
        <a:lstStyle/>
        <a:p>
          <a:endParaRPr lang="ru-RU"/>
        </a:p>
      </dgm:t>
    </dgm:pt>
    <dgm:pt modelId="{3828B653-47AB-4B0D-A65B-D8F0D846B3DA}" type="pres">
      <dgm:prSet presAssocID="{1DAA65D4-BC4D-40DA-ACA3-997B4A0019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D8AD12-6E18-463C-8B81-2DBEB95C42FB}" type="pres">
      <dgm:prSet presAssocID="{D6F593FA-0BE4-4400-9639-143338158AAE}" presName="root1" presStyleCnt="0"/>
      <dgm:spPr/>
    </dgm:pt>
    <dgm:pt modelId="{C89874D9-5B8B-4FCA-89BD-272D947EDE91}" type="pres">
      <dgm:prSet presAssocID="{D6F593FA-0BE4-4400-9639-143338158AAE}" presName="LevelOneTextNode" presStyleLbl="node0" presStyleIdx="0" presStyleCnt="1">
        <dgm:presLayoutVars>
          <dgm:chPref val="3"/>
        </dgm:presLayoutVars>
      </dgm:prSet>
      <dgm:spPr/>
    </dgm:pt>
    <dgm:pt modelId="{255AC82D-4C5B-422E-9CA2-8F7CA2B093F8}" type="pres">
      <dgm:prSet presAssocID="{D6F593FA-0BE4-4400-9639-143338158AAE}" presName="level2hierChild" presStyleCnt="0"/>
      <dgm:spPr/>
    </dgm:pt>
    <dgm:pt modelId="{9F810F03-B300-403D-BEB8-D00E0F5E26A6}" type="pres">
      <dgm:prSet presAssocID="{C5E6132B-0F6B-4BDE-B20A-85A5BFC47389}" presName="conn2-1" presStyleLbl="parChTrans1D2" presStyleIdx="0" presStyleCnt="1"/>
      <dgm:spPr/>
    </dgm:pt>
    <dgm:pt modelId="{C8F05F30-0573-4BAA-8B5B-91904CE92436}" type="pres">
      <dgm:prSet presAssocID="{C5E6132B-0F6B-4BDE-B20A-85A5BFC47389}" presName="connTx" presStyleLbl="parChTrans1D2" presStyleIdx="0" presStyleCnt="1"/>
      <dgm:spPr/>
    </dgm:pt>
    <dgm:pt modelId="{77DAAB5F-8AA7-4746-A645-F14AAC0667B9}" type="pres">
      <dgm:prSet presAssocID="{DE38C847-D74D-41BE-9568-B5F4E8F4406F}" presName="root2" presStyleCnt="0"/>
      <dgm:spPr/>
    </dgm:pt>
    <dgm:pt modelId="{BE89B0A5-387D-422E-A5CE-7E5D2B77B517}" type="pres">
      <dgm:prSet presAssocID="{DE38C847-D74D-41BE-9568-B5F4E8F4406F}" presName="LevelTwoTextNode" presStyleLbl="node2" presStyleIdx="0" presStyleCnt="1">
        <dgm:presLayoutVars>
          <dgm:chPref val="3"/>
        </dgm:presLayoutVars>
      </dgm:prSet>
      <dgm:spPr/>
    </dgm:pt>
    <dgm:pt modelId="{CE319251-C9A5-4181-A1C2-00B0AA3B20AB}" type="pres">
      <dgm:prSet presAssocID="{DE38C847-D74D-41BE-9568-B5F4E8F4406F}" presName="level3hierChild" presStyleCnt="0"/>
      <dgm:spPr/>
    </dgm:pt>
    <dgm:pt modelId="{D8876F60-B819-48FF-A0C6-6FB95E9AA454}" type="pres">
      <dgm:prSet presAssocID="{D420DB91-B229-4A44-BD10-7D9A30374709}" presName="conn2-1" presStyleLbl="parChTrans1D3" presStyleIdx="0" presStyleCnt="1"/>
      <dgm:spPr/>
    </dgm:pt>
    <dgm:pt modelId="{DBE3220F-002E-44B8-91CB-178B7F476E55}" type="pres">
      <dgm:prSet presAssocID="{D420DB91-B229-4A44-BD10-7D9A30374709}" presName="connTx" presStyleLbl="parChTrans1D3" presStyleIdx="0" presStyleCnt="1"/>
      <dgm:spPr/>
    </dgm:pt>
    <dgm:pt modelId="{6BCC6762-DC74-4D6C-8C22-02AE6E4DE565}" type="pres">
      <dgm:prSet presAssocID="{623B4897-E66E-4A65-8B98-75E6313536F0}" presName="root2" presStyleCnt="0"/>
      <dgm:spPr/>
    </dgm:pt>
    <dgm:pt modelId="{F4ED4D74-A98B-4F14-AC37-7F0CE9790442}" type="pres">
      <dgm:prSet presAssocID="{623B4897-E66E-4A65-8B98-75E6313536F0}" presName="LevelTwoTextNode" presStyleLbl="node3" presStyleIdx="0" presStyleCnt="1">
        <dgm:presLayoutVars>
          <dgm:chPref val="3"/>
        </dgm:presLayoutVars>
      </dgm:prSet>
      <dgm:spPr/>
    </dgm:pt>
    <dgm:pt modelId="{24B6479B-3C01-4C8F-BAE2-4818AD0DF8C8}" type="pres">
      <dgm:prSet presAssocID="{623B4897-E66E-4A65-8B98-75E6313536F0}" presName="level3hierChild" presStyleCnt="0"/>
      <dgm:spPr/>
    </dgm:pt>
    <dgm:pt modelId="{4FFB90C2-6421-4CE9-B722-4A69899F96D5}" type="pres">
      <dgm:prSet presAssocID="{CF3786BA-7089-40A3-9937-E7FB9B1296D4}" presName="conn2-1" presStyleLbl="parChTrans1D4" presStyleIdx="0" presStyleCnt="1"/>
      <dgm:spPr/>
    </dgm:pt>
    <dgm:pt modelId="{8C65FED3-E4B5-4734-B79E-C262CCF3E8B4}" type="pres">
      <dgm:prSet presAssocID="{CF3786BA-7089-40A3-9937-E7FB9B1296D4}" presName="connTx" presStyleLbl="parChTrans1D4" presStyleIdx="0" presStyleCnt="1"/>
      <dgm:spPr/>
    </dgm:pt>
    <dgm:pt modelId="{00FB7B19-C253-4F53-8E65-C6E03384E3A6}" type="pres">
      <dgm:prSet presAssocID="{B0A7C903-8F16-45E6-8ED3-2F9965C7DEFE}" presName="root2" presStyleCnt="0"/>
      <dgm:spPr/>
    </dgm:pt>
    <dgm:pt modelId="{E58979F9-3B78-4DDF-A177-86A81E8BD0CE}" type="pres">
      <dgm:prSet presAssocID="{B0A7C903-8F16-45E6-8ED3-2F9965C7DEFE}" presName="LevelTwoTextNode" presStyleLbl="node4" presStyleIdx="0" presStyleCnt="1">
        <dgm:presLayoutVars>
          <dgm:chPref val="3"/>
        </dgm:presLayoutVars>
      </dgm:prSet>
      <dgm:spPr/>
    </dgm:pt>
    <dgm:pt modelId="{636CC0CD-B20E-4849-AC5E-D1738A9B2E57}" type="pres">
      <dgm:prSet presAssocID="{B0A7C903-8F16-45E6-8ED3-2F9965C7DEFE}" presName="level3hierChild" presStyleCnt="0"/>
      <dgm:spPr/>
    </dgm:pt>
  </dgm:ptLst>
  <dgm:cxnLst>
    <dgm:cxn modelId="{2D4E7706-839A-4F31-A616-99174149ED13}" srcId="{DE38C847-D74D-41BE-9568-B5F4E8F4406F}" destId="{623B4897-E66E-4A65-8B98-75E6313536F0}" srcOrd="0" destOrd="0" parTransId="{D420DB91-B229-4A44-BD10-7D9A30374709}" sibTransId="{E3AA12F6-3B66-428A-9AD2-F3C45E354931}"/>
    <dgm:cxn modelId="{ED6F6E14-76E3-47AC-94A3-75C8884B9052}" srcId="{623B4897-E66E-4A65-8B98-75E6313536F0}" destId="{B0A7C903-8F16-45E6-8ED3-2F9965C7DEFE}" srcOrd="0" destOrd="0" parTransId="{CF3786BA-7089-40A3-9937-E7FB9B1296D4}" sibTransId="{621553DD-F227-4C5C-9F5F-6A09752148B3}"/>
    <dgm:cxn modelId="{01FBE618-83A3-4393-B9C1-182B8C26920B}" type="presOf" srcId="{D420DB91-B229-4A44-BD10-7D9A30374709}" destId="{D8876F60-B819-48FF-A0C6-6FB95E9AA454}" srcOrd="0" destOrd="0" presId="urn:microsoft.com/office/officeart/2005/8/layout/hierarchy2"/>
    <dgm:cxn modelId="{47587E3F-3692-43B7-A5C6-B02B3FDFF73E}" type="presOf" srcId="{B0A7C903-8F16-45E6-8ED3-2F9965C7DEFE}" destId="{E58979F9-3B78-4DDF-A177-86A81E8BD0CE}" srcOrd="0" destOrd="0" presId="urn:microsoft.com/office/officeart/2005/8/layout/hierarchy2"/>
    <dgm:cxn modelId="{D8AB8D64-D658-493A-8DE2-5BB765F76AD4}" type="presOf" srcId="{C5E6132B-0F6B-4BDE-B20A-85A5BFC47389}" destId="{9F810F03-B300-403D-BEB8-D00E0F5E26A6}" srcOrd="0" destOrd="0" presId="urn:microsoft.com/office/officeart/2005/8/layout/hierarchy2"/>
    <dgm:cxn modelId="{0EDA5072-5119-4E02-9BED-711E3160E86B}" type="presOf" srcId="{D420DB91-B229-4A44-BD10-7D9A30374709}" destId="{DBE3220F-002E-44B8-91CB-178B7F476E55}" srcOrd="1" destOrd="0" presId="urn:microsoft.com/office/officeart/2005/8/layout/hierarchy2"/>
    <dgm:cxn modelId="{BEE0E57B-EC04-4ECB-968A-45D93038B1A0}" type="presOf" srcId="{623B4897-E66E-4A65-8B98-75E6313536F0}" destId="{F4ED4D74-A98B-4F14-AC37-7F0CE9790442}" srcOrd="0" destOrd="0" presId="urn:microsoft.com/office/officeart/2005/8/layout/hierarchy2"/>
    <dgm:cxn modelId="{E87C5A7E-78DF-42B4-87E4-A82A341346EE}" type="presOf" srcId="{1DAA65D4-BC4D-40DA-ACA3-997B4A001958}" destId="{3828B653-47AB-4B0D-A65B-D8F0D846B3DA}" srcOrd="0" destOrd="0" presId="urn:microsoft.com/office/officeart/2005/8/layout/hierarchy2"/>
    <dgm:cxn modelId="{3CF75887-201B-4D50-85DA-46081D98C7CF}" srcId="{D6F593FA-0BE4-4400-9639-143338158AAE}" destId="{DE38C847-D74D-41BE-9568-B5F4E8F4406F}" srcOrd="0" destOrd="0" parTransId="{C5E6132B-0F6B-4BDE-B20A-85A5BFC47389}" sibTransId="{640C2F82-63FF-4F87-8495-B1AAC8D89D48}"/>
    <dgm:cxn modelId="{FCA8FCC3-F6AA-45F0-B8F5-9327E1C62082}" type="presOf" srcId="{DE38C847-D74D-41BE-9568-B5F4E8F4406F}" destId="{BE89B0A5-387D-422E-A5CE-7E5D2B77B517}" srcOrd="0" destOrd="0" presId="urn:microsoft.com/office/officeart/2005/8/layout/hierarchy2"/>
    <dgm:cxn modelId="{34ECA3CC-E232-47A6-BA54-9E9C807C37F1}" type="presOf" srcId="{C5E6132B-0F6B-4BDE-B20A-85A5BFC47389}" destId="{C8F05F30-0573-4BAA-8B5B-91904CE92436}" srcOrd="1" destOrd="0" presId="urn:microsoft.com/office/officeart/2005/8/layout/hierarchy2"/>
    <dgm:cxn modelId="{42B808CD-944A-496C-AC7A-90622297C605}" type="presOf" srcId="{CF3786BA-7089-40A3-9937-E7FB9B1296D4}" destId="{8C65FED3-E4B5-4734-B79E-C262CCF3E8B4}" srcOrd="1" destOrd="0" presId="urn:microsoft.com/office/officeart/2005/8/layout/hierarchy2"/>
    <dgm:cxn modelId="{EC835CDB-D349-41D7-A2DE-20F6B267B47D}" srcId="{1DAA65D4-BC4D-40DA-ACA3-997B4A001958}" destId="{D6F593FA-0BE4-4400-9639-143338158AAE}" srcOrd="0" destOrd="0" parTransId="{C817DDB0-D2E6-41AE-AB7B-9F66F175E8D9}" sibTransId="{A80C803C-DDE9-48A3-9FC2-EEFED7EFDFBB}"/>
    <dgm:cxn modelId="{410F8FEC-1A37-44F3-8F36-155B701DA352}" type="presOf" srcId="{CF3786BA-7089-40A3-9937-E7FB9B1296D4}" destId="{4FFB90C2-6421-4CE9-B722-4A69899F96D5}" srcOrd="0" destOrd="0" presId="urn:microsoft.com/office/officeart/2005/8/layout/hierarchy2"/>
    <dgm:cxn modelId="{E640BEF3-AA10-4563-A650-3CB43AB7BA8B}" type="presOf" srcId="{D6F593FA-0BE4-4400-9639-143338158AAE}" destId="{C89874D9-5B8B-4FCA-89BD-272D947EDE91}" srcOrd="0" destOrd="0" presId="urn:microsoft.com/office/officeart/2005/8/layout/hierarchy2"/>
    <dgm:cxn modelId="{298A401C-C7D2-4BEA-B747-555417FC2476}" type="presParOf" srcId="{3828B653-47AB-4B0D-A65B-D8F0D846B3DA}" destId="{49D8AD12-6E18-463C-8B81-2DBEB95C42FB}" srcOrd="0" destOrd="0" presId="urn:microsoft.com/office/officeart/2005/8/layout/hierarchy2"/>
    <dgm:cxn modelId="{FD2303E2-7DCC-4592-AF2E-45B1020CD48A}" type="presParOf" srcId="{49D8AD12-6E18-463C-8B81-2DBEB95C42FB}" destId="{C89874D9-5B8B-4FCA-89BD-272D947EDE91}" srcOrd="0" destOrd="0" presId="urn:microsoft.com/office/officeart/2005/8/layout/hierarchy2"/>
    <dgm:cxn modelId="{B6C655A9-1C37-47B9-BF1A-C5B7B74BFB28}" type="presParOf" srcId="{49D8AD12-6E18-463C-8B81-2DBEB95C42FB}" destId="{255AC82D-4C5B-422E-9CA2-8F7CA2B093F8}" srcOrd="1" destOrd="0" presId="urn:microsoft.com/office/officeart/2005/8/layout/hierarchy2"/>
    <dgm:cxn modelId="{DC8BD2ED-7919-4F52-AD6E-8B6EE22AD371}" type="presParOf" srcId="{255AC82D-4C5B-422E-9CA2-8F7CA2B093F8}" destId="{9F810F03-B300-403D-BEB8-D00E0F5E26A6}" srcOrd="0" destOrd="0" presId="urn:microsoft.com/office/officeart/2005/8/layout/hierarchy2"/>
    <dgm:cxn modelId="{F5B98ED4-0C7B-45E0-BEE8-FFBC8FDEFB1B}" type="presParOf" srcId="{9F810F03-B300-403D-BEB8-D00E0F5E26A6}" destId="{C8F05F30-0573-4BAA-8B5B-91904CE92436}" srcOrd="0" destOrd="0" presId="urn:microsoft.com/office/officeart/2005/8/layout/hierarchy2"/>
    <dgm:cxn modelId="{3F18EA00-76B4-4E35-8824-D829E4E31CA1}" type="presParOf" srcId="{255AC82D-4C5B-422E-9CA2-8F7CA2B093F8}" destId="{77DAAB5F-8AA7-4746-A645-F14AAC0667B9}" srcOrd="1" destOrd="0" presId="urn:microsoft.com/office/officeart/2005/8/layout/hierarchy2"/>
    <dgm:cxn modelId="{C745EBC4-6A0C-4D04-B64F-397C8E24ACAA}" type="presParOf" srcId="{77DAAB5F-8AA7-4746-A645-F14AAC0667B9}" destId="{BE89B0A5-387D-422E-A5CE-7E5D2B77B517}" srcOrd="0" destOrd="0" presId="urn:microsoft.com/office/officeart/2005/8/layout/hierarchy2"/>
    <dgm:cxn modelId="{C2C53DFB-9D35-4007-BD7F-1515CA010CC9}" type="presParOf" srcId="{77DAAB5F-8AA7-4746-A645-F14AAC0667B9}" destId="{CE319251-C9A5-4181-A1C2-00B0AA3B20AB}" srcOrd="1" destOrd="0" presId="urn:microsoft.com/office/officeart/2005/8/layout/hierarchy2"/>
    <dgm:cxn modelId="{A2CB4B25-91CF-44C5-A1F9-D67B1BE492BC}" type="presParOf" srcId="{CE319251-C9A5-4181-A1C2-00B0AA3B20AB}" destId="{D8876F60-B819-48FF-A0C6-6FB95E9AA454}" srcOrd="0" destOrd="0" presId="urn:microsoft.com/office/officeart/2005/8/layout/hierarchy2"/>
    <dgm:cxn modelId="{A013CF37-4A4F-4FD0-9117-A686CC148660}" type="presParOf" srcId="{D8876F60-B819-48FF-A0C6-6FB95E9AA454}" destId="{DBE3220F-002E-44B8-91CB-178B7F476E55}" srcOrd="0" destOrd="0" presId="urn:microsoft.com/office/officeart/2005/8/layout/hierarchy2"/>
    <dgm:cxn modelId="{76FA57BD-B064-4BA7-90FE-C520BF430500}" type="presParOf" srcId="{CE319251-C9A5-4181-A1C2-00B0AA3B20AB}" destId="{6BCC6762-DC74-4D6C-8C22-02AE6E4DE565}" srcOrd="1" destOrd="0" presId="urn:microsoft.com/office/officeart/2005/8/layout/hierarchy2"/>
    <dgm:cxn modelId="{C59CDF87-6599-4EDE-B907-50266E2D243F}" type="presParOf" srcId="{6BCC6762-DC74-4D6C-8C22-02AE6E4DE565}" destId="{F4ED4D74-A98B-4F14-AC37-7F0CE9790442}" srcOrd="0" destOrd="0" presId="urn:microsoft.com/office/officeart/2005/8/layout/hierarchy2"/>
    <dgm:cxn modelId="{6E04D13C-2A96-44CB-8B72-336F86734A6E}" type="presParOf" srcId="{6BCC6762-DC74-4D6C-8C22-02AE6E4DE565}" destId="{24B6479B-3C01-4C8F-BAE2-4818AD0DF8C8}" srcOrd="1" destOrd="0" presId="urn:microsoft.com/office/officeart/2005/8/layout/hierarchy2"/>
    <dgm:cxn modelId="{66F523FF-6375-4772-A101-C54190A0EE4A}" type="presParOf" srcId="{24B6479B-3C01-4C8F-BAE2-4818AD0DF8C8}" destId="{4FFB90C2-6421-4CE9-B722-4A69899F96D5}" srcOrd="0" destOrd="0" presId="urn:microsoft.com/office/officeart/2005/8/layout/hierarchy2"/>
    <dgm:cxn modelId="{9AA5927C-3571-448B-A8E3-A56AC64D2383}" type="presParOf" srcId="{4FFB90C2-6421-4CE9-B722-4A69899F96D5}" destId="{8C65FED3-E4B5-4734-B79E-C262CCF3E8B4}" srcOrd="0" destOrd="0" presId="urn:microsoft.com/office/officeart/2005/8/layout/hierarchy2"/>
    <dgm:cxn modelId="{2EFB48D9-BD75-4894-80B3-5648428A0B4A}" type="presParOf" srcId="{24B6479B-3C01-4C8F-BAE2-4818AD0DF8C8}" destId="{00FB7B19-C253-4F53-8E65-C6E03384E3A6}" srcOrd="1" destOrd="0" presId="urn:microsoft.com/office/officeart/2005/8/layout/hierarchy2"/>
    <dgm:cxn modelId="{BF6F0FD8-4C1A-46E8-8877-FCAFD275F2C1}" type="presParOf" srcId="{00FB7B19-C253-4F53-8E65-C6E03384E3A6}" destId="{E58979F9-3B78-4DDF-A177-86A81E8BD0CE}" srcOrd="0" destOrd="0" presId="urn:microsoft.com/office/officeart/2005/8/layout/hierarchy2"/>
    <dgm:cxn modelId="{1698AD8B-AFCB-43F9-B71A-D9EC5071F731}" type="presParOf" srcId="{00FB7B19-C253-4F53-8E65-C6E03384E3A6}" destId="{636CC0CD-B20E-4849-AC5E-D1738A9B2E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268D4-A186-47EB-A29A-D162801F4BF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15F2DEC-6AC1-474A-9F9A-04DBB8344DA2}">
      <dgm:prSet phldrT="[Текст]" custT="1"/>
      <dgm:spPr>
        <a:solidFill>
          <a:srgbClr val="2E537D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  <a:t>Обязательные мероприятия: </a:t>
          </a:r>
          <a:b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</a:br>
          <a: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  <a:t>Чемпионат, первенство России и УрФО при условии участия ограниченным составом (первые номера) + ТМ к ним, проводимые на территории автономного округа,</a:t>
          </a:r>
          <a:b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</a:br>
          <a: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  <a:t>Спартакиада</a:t>
          </a:r>
        </a:p>
      </dgm:t>
    </dgm:pt>
    <dgm:pt modelId="{85DF151F-FAE1-4FF5-AAA8-3E4222E40331}" type="parTrans" cxnId="{2E1E2A05-57EB-4289-BCFD-EAE8DD26B2A7}">
      <dgm:prSet/>
      <dgm:spPr/>
      <dgm:t>
        <a:bodyPr/>
        <a:lstStyle/>
        <a:p>
          <a:endParaRPr lang="ru-RU"/>
        </a:p>
      </dgm:t>
    </dgm:pt>
    <dgm:pt modelId="{D92985A5-EE49-4B65-A7ED-4DE5603DB025}" type="sibTrans" cxnId="{2E1E2A05-57EB-4289-BCFD-EAE8DD26B2A7}">
      <dgm:prSet/>
      <dgm:spPr/>
      <dgm:t>
        <a:bodyPr/>
        <a:lstStyle/>
        <a:p>
          <a:endParaRPr lang="ru-RU"/>
        </a:p>
      </dgm:t>
    </dgm:pt>
    <dgm:pt modelId="{6260A9C5-5113-4B8A-99A8-842F529FB38B}">
      <dgm:prSet phldrT="[Текст]" custT="1"/>
      <dgm:spPr>
        <a:solidFill>
          <a:srgbClr val="2E537D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  <a:t>Участие в спортивных мероприятиях составами согласно квот, предусмотренных положениями о соревнованиях, участие в Кубках России</a:t>
          </a:r>
        </a:p>
      </dgm:t>
    </dgm:pt>
    <dgm:pt modelId="{1C128346-9667-49BE-A32A-6AE5CC6F7DB6}" type="parTrans" cxnId="{4245AF77-17D4-417D-9D9B-5D4CD96B36EB}">
      <dgm:prSet/>
      <dgm:spPr/>
      <dgm:t>
        <a:bodyPr/>
        <a:lstStyle/>
        <a:p>
          <a:endParaRPr lang="ru-RU"/>
        </a:p>
      </dgm:t>
    </dgm:pt>
    <dgm:pt modelId="{C450A641-8ACC-4663-95F0-8AA347661BE1}" type="sibTrans" cxnId="{4245AF77-17D4-417D-9D9B-5D4CD96B36EB}">
      <dgm:prSet/>
      <dgm:spPr/>
      <dgm:t>
        <a:bodyPr/>
        <a:lstStyle/>
        <a:p>
          <a:endParaRPr lang="ru-RU"/>
        </a:p>
      </dgm:t>
    </dgm:pt>
    <dgm:pt modelId="{0CDBE53B-AF8B-42A2-BD30-3912E42F893E}">
      <dgm:prSet phldrT="[Текст]" custT="1"/>
      <dgm:spPr>
        <a:solidFill>
          <a:srgbClr val="2E537D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>
              <a:solidFill>
                <a:schemeClr val="bg1"/>
              </a:solidFill>
              <a:latin typeface="Akrobat SemiBold" panose="00000700000000000000" pitchFamily="50" charset="-52"/>
            </a:rPr>
            <a:t>Дополнительные тренировочные мероприятия + предсезонные сборы проводимые за территорией автономного округа, участие в межрегиональных, всероссийских и международных соревнованиях</a:t>
          </a:r>
        </a:p>
      </dgm:t>
    </dgm:pt>
    <dgm:pt modelId="{17949FB9-BF5D-4DD3-B01B-4B51EB0C4FDA}" type="parTrans" cxnId="{47DA675D-B8E1-4668-A8E1-0BF4FC3207B8}">
      <dgm:prSet/>
      <dgm:spPr/>
      <dgm:t>
        <a:bodyPr/>
        <a:lstStyle/>
        <a:p>
          <a:endParaRPr lang="ru-RU"/>
        </a:p>
      </dgm:t>
    </dgm:pt>
    <dgm:pt modelId="{CB369E98-99E0-4079-B92C-C4462D7AF841}" type="sibTrans" cxnId="{47DA675D-B8E1-4668-A8E1-0BF4FC3207B8}">
      <dgm:prSet/>
      <dgm:spPr/>
      <dgm:t>
        <a:bodyPr/>
        <a:lstStyle/>
        <a:p>
          <a:endParaRPr lang="ru-RU"/>
        </a:p>
      </dgm:t>
    </dgm:pt>
    <dgm:pt modelId="{2B31CA00-5802-4194-875D-A157E819875C}" type="pres">
      <dgm:prSet presAssocID="{895268D4-A186-47EB-A29A-D162801F4BFD}" presName="linearFlow" presStyleCnt="0">
        <dgm:presLayoutVars>
          <dgm:dir/>
          <dgm:resizeHandles val="exact"/>
        </dgm:presLayoutVars>
      </dgm:prSet>
      <dgm:spPr/>
    </dgm:pt>
    <dgm:pt modelId="{7833CED4-5960-4FB6-BF52-5AD61B21A076}" type="pres">
      <dgm:prSet presAssocID="{615F2DEC-6AC1-474A-9F9A-04DBB8344DA2}" presName="composite" presStyleCnt="0"/>
      <dgm:spPr/>
    </dgm:pt>
    <dgm:pt modelId="{1161C0E7-8388-45CB-B5E9-B6BB84AE61C0}" type="pres">
      <dgm:prSet presAssocID="{615F2DEC-6AC1-474A-9F9A-04DBB8344DA2}" presName="imgShp" presStyleLbl="fgImgPlace1" presStyleIdx="0" presStyleCnt="3"/>
      <dgm:spPr>
        <a:solidFill>
          <a:srgbClr val="B02808"/>
        </a:solidFill>
      </dgm:spPr>
    </dgm:pt>
    <dgm:pt modelId="{6F499D0D-49AA-4F47-B9EA-664F4013D860}" type="pres">
      <dgm:prSet presAssocID="{615F2DEC-6AC1-474A-9F9A-04DBB8344DA2}" presName="txShp" presStyleLbl="node1" presStyleIdx="0" presStyleCnt="3" custScaleX="110121" custScaleY="116363">
        <dgm:presLayoutVars>
          <dgm:bulletEnabled val="1"/>
        </dgm:presLayoutVars>
      </dgm:prSet>
      <dgm:spPr/>
    </dgm:pt>
    <dgm:pt modelId="{1B393A4F-A51E-4AA4-A882-9939B5E79A51}" type="pres">
      <dgm:prSet presAssocID="{D92985A5-EE49-4B65-A7ED-4DE5603DB025}" presName="spacing" presStyleCnt="0"/>
      <dgm:spPr/>
    </dgm:pt>
    <dgm:pt modelId="{AEB5C0C5-AD45-429B-98BC-D327CEDB917B}" type="pres">
      <dgm:prSet presAssocID="{6260A9C5-5113-4B8A-99A8-842F529FB38B}" presName="composite" presStyleCnt="0"/>
      <dgm:spPr/>
    </dgm:pt>
    <dgm:pt modelId="{1AA219FD-2D82-4EDD-ACC0-7AFDE52B12E3}" type="pres">
      <dgm:prSet presAssocID="{6260A9C5-5113-4B8A-99A8-842F529FB38B}" presName="imgShp" presStyleLbl="fgImgPlace1" presStyleIdx="1" presStyleCnt="3"/>
      <dgm:spPr>
        <a:solidFill>
          <a:srgbClr val="FFC000"/>
        </a:solidFill>
      </dgm:spPr>
    </dgm:pt>
    <dgm:pt modelId="{0147F52E-AFFC-43FC-9236-4C31D014F3F9}" type="pres">
      <dgm:prSet presAssocID="{6260A9C5-5113-4B8A-99A8-842F529FB38B}" presName="txShp" presStyleLbl="node1" presStyleIdx="1" presStyleCnt="3" custScaleX="106708" custScaleY="128912">
        <dgm:presLayoutVars>
          <dgm:bulletEnabled val="1"/>
        </dgm:presLayoutVars>
      </dgm:prSet>
      <dgm:spPr/>
    </dgm:pt>
    <dgm:pt modelId="{52869A21-68F1-4742-A220-2F0BD97D7074}" type="pres">
      <dgm:prSet presAssocID="{C450A641-8ACC-4663-95F0-8AA347661BE1}" presName="spacing" presStyleCnt="0"/>
      <dgm:spPr/>
    </dgm:pt>
    <dgm:pt modelId="{C58456BF-02BD-4E44-AA44-5F73587A9B9E}" type="pres">
      <dgm:prSet presAssocID="{0CDBE53B-AF8B-42A2-BD30-3912E42F893E}" presName="composite" presStyleCnt="0"/>
      <dgm:spPr/>
    </dgm:pt>
    <dgm:pt modelId="{217D8991-1009-4301-88B8-EBD788E0330C}" type="pres">
      <dgm:prSet presAssocID="{0CDBE53B-AF8B-42A2-BD30-3912E42F893E}" presName="imgShp" presStyleLbl="fgImgPlace1" presStyleIdx="2" presStyleCnt="3"/>
      <dgm:spPr>
        <a:solidFill>
          <a:srgbClr val="59AB23"/>
        </a:solidFill>
      </dgm:spPr>
    </dgm:pt>
    <dgm:pt modelId="{0ED37641-4AFF-4A52-8473-BE33CB795EB9}" type="pres">
      <dgm:prSet presAssocID="{0CDBE53B-AF8B-42A2-BD30-3912E42F893E}" presName="txShp" presStyleLbl="node1" presStyleIdx="2" presStyleCnt="3" custScaleX="107195" custScaleY="133355">
        <dgm:presLayoutVars>
          <dgm:bulletEnabled val="1"/>
        </dgm:presLayoutVars>
      </dgm:prSet>
      <dgm:spPr/>
    </dgm:pt>
  </dgm:ptLst>
  <dgm:cxnLst>
    <dgm:cxn modelId="{2E1E2A05-57EB-4289-BCFD-EAE8DD26B2A7}" srcId="{895268D4-A186-47EB-A29A-D162801F4BFD}" destId="{615F2DEC-6AC1-474A-9F9A-04DBB8344DA2}" srcOrd="0" destOrd="0" parTransId="{85DF151F-FAE1-4FF5-AAA8-3E4222E40331}" sibTransId="{D92985A5-EE49-4B65-A7ED-4DE5603DB025}"/>
    <dgm:cxn modelId="{E893C525-0E4F-47E5-8220-E264FA3440D5}" type="presOf" srcId="{615F2DEC-6AC1-474A-9F9A-04DBB8344DA2}" destId="{6F499D0D-49AA-4F47-B9EA-664F4013D860}" srcOrd="0" destOrd="0" presId="urn:microsoft.com/office/officeart/2005/8/layout/vList3"/>
    <dgm:cxn modelId="{47DA675D-B8E1-4668-A8E1-0BF4FC3207B8}" srcId="{895268D4-A186-47EB-A29A-D162801F4BFD}" destId="{0CDBE53B-AF8B-42A2-BD30-3912E42F893E}" srcOrd="2" destOrd="0" parTransId="{17949FB9-BF5D-4DD3-B01B-4B51EB0C4FDA}" sibTransId="{CB369E98-99E0-4079-B92C-C4462D7AF841}"/>
    <dgm:cxn modelId="{308D0154-11BE-4BA3-BCCA-53A6423F0F53}" type="presOf" srcId="{6260A9C5-5113-4B8A-99A8-842F529FB38B}" destId="{0147F52E-AFFC-43FC-9236-4C31D014F3F9}" srcOrd="0" destOrd="0" presId="urn:microsoft.com/office/officeart/2005/8/layout/vList3"/>
    <dgm:cxn modelId="{4245AF77-17D4-417D-9D9B-5D4CD96B36EB}" srcId="{895268D4-A186-47EB-A29A-D162801F4BFD}" destId="{6260A9C5-5113-4B8A-99A8-842F529FB38B}" srcOrd="1" destOrd="0" parTransId="{1C128346-9667-49BE-A32A-6AE5CC6F7DB6}" sibTransId="{C450A641-8ACC-4663-95F0-8AA347661BE1}"/>
    <dgm:cxn modelId="{8B846787-BC4F-4F31-8949-3AE405C323EE}" type="presOf" srcId="{0CDBE53B-AF8B-42A2-BD30-3912E42F893E}" destId="{0ED37641-4AFF-4A52-8473-BE33CB795EB9}" srcOrd="0" destOrd="0" presId="urn:microsoft.com/office/officeart/2005/8/layout/vList3"/>
    <dgm:cxn modelId="{BCE65CF7-FDA8-4C97-8D7E-CEA925E01C3E}" type="presOf" srcId="{895268D4-A186-47EB-A29A-D162801F4BFD}" destId="{2B31CA00-5802-4194-875D-A157E819875C}" srcOrd="0" destOrd="0" presId="urn:microsoft.com/office/officeart/2005/8/layout/vList3"/>
    <dgm:cxn modelId="{E7929144-F48A-4B07-8D1A-9E8B52B561BE}" type="presParOf" srcId="{2B31CA00-5802-4194-875D-A157E819875C}" destId="{7833CED4-5960-4FB6-BF52-5AD61B21A076}" srcOrd="0" destOrd="0" presId="urn:microsoft.com/office/officeart/2005/8/layout/vList3"/>
    <dgm:cxn modelId="{E2A29875-D6FA-4133-8367-2BD34CBCAB34}" type="presParOf" srcId="{7833CED4-5960-4FB6-BF52-5AD61B21A076}" destId="{1161C0E7-8388-45CB-B5E9-B6BB84AE61C0}" srcOrd="0" destOrd="0" presId="urn:microsoft.com/office/officeart/2005/8/layout/vList3"/>
    <dgm:cxn modelId="{BBF85FBE-A916-4A96-B531-80CDEF897E17}" type="presParOf" srcId="{7833CED4-5960-4FB6-BF52-5AD61B21A076}" destId="{6F499D0D-49AA-4F47-B9EA-664F4013D860}" srcOrd="1" destOrd="0" presId="urn:microsoft.com/office/officeart/2005/8/layout/vList3"/>
    <dgm:cxn modelId="{FFF81DFD-F1B5-46D0-8F2C-EBA52B0FF299}" type="presParOf" srcId="{2B31CA00-5802-4194-875D-A157E819875C}" destId="{1B393A4F-A51E-4AA4-A882-9939B5E79A51}" srcOrd="1" destOrd="0" presId="urn:microsoft.com/office/officeart/2005/8/layout/vList3"/>
    <dgm:cxn modelId="{DF5BEB27-3918-41F6-94B7-D4ACC032DB33}" type="presParOf" srcId="{2B31CA00-5802-4194-875D-A157E819875C}" destId="{AEB5C0C5-AD45-429B-98BC-D327CEDB917B}" srcOrd="2" destOrd="0" presId="urn:microsoft.com/office/officeart/2005/8/layout/vList3"/>
    <dgm:cxn modelId="{FE88DA5E-6B8A-422B-91C7-DEC3D55E8A4E}" type="presParOf" srcId="{AEB5C0C5-AD45-429B-98BC-D327CEDB917B}" destId="{1AA219FD-2D82-4EDD-ACC0-7AFDE52B12E3}" srcOrd="0" destOrd="0" presId="urn:microsoft.com/office/officeart/2005/8/layout/vList3"/>
    <dgm:cxn modelId="{9AC4286C-4B45-4B57-92D1-AACFEED13B46}" type="presParOf" srcId="{AEB5C0C5-AD45-429B-98BC-D327CEDB917B}" destId="{0147F52E-AFFC-43FC-9236-4C31D014F3F9}" srcOrd="1" destOrd="0" presId="urn:microsoft.com/office/officeart/2005/8/layout/vList3"/>
    <dgm:cxn modelId="{A905A8B4-12A2-450F-8286-AF439FFCCC84}" type="presParOf" srcId="{2B31CA00-5802-4194-875D-A157E819875C}" destId="{52869A21-68F1-4742-A220-2F0BD97D7074}" srcOrd="3" destOrd="0" presId="urn:microsoft.com/office/officeart/2005/8/layout/vList3"/>
    <dgm:cxn modelId="{AF902F3A-18EA-4D47-A580-9BECE349D114}" type="presParOf" srcId="{2B31CA00-5802-4194-875D-A157E819875C}" destId="{C58456BF-02BD-4E44-AA44-5F73587A9B9E}" srcOrd="4" destOrd="0" presId="urn:microsoft.com/office/officeart/2005/8/layout/vList3"/>
    <dgm:cxn modelId="{7EB67840-FE47-47FD-A6CF-A8CC3BB49076}" type="presParOf" srcId="{C58456BF-02BD-4E44-AA44-5F73587A9B9E}" destId="{217D8991-1009-4301-88B8-EBD788E0330C}" srcOrd="0" destOrd="0" presId="urn:microsoft.com/office/officeart/2005/8/layout/vList3"/>
    <dgm:cxn modelId="{035B383B-FBCD-4AF2-AE73-B071F08C259C}" type="presParOf" srcId="{C58456BF-02BD-4E44-AA44-5F73587A9B9E}" destId="{0ED37641-4AFF-4A52-8473-BE33CB795E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D604C8-F170-4D4D-A5F8-38F7CEC027C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69063-B8EF-4975-83DB-EC407506C1F7}">
      <dgm:prSet phldrT="[Текст]"/>
      <dgm:spPr/>
      <dgm:t>
        <a:bodyPr/>
        <a:lstStyle/>
        <a:p>
          <a:endParaRPr lang="ru-RU" dirty="0"/>
        </a:p>
      </dgm:t>
    </dgm:pt>
    <dgm:pt modelId="{8D5252FB-7A90-4443-A74F-573BBDE0EBC3}" type="parTrans" cxnId="{033DFB38-3B6D-4658-A984-92B593583D47}">
      <dgm:prSet/>
      <dgm:spPr/>
      <dgm:t>
        <a:bodyPr/>
        <a:lstStyle/>
        <a:p>
          <a:endParaRPr lang="ru-RU"/>
        </a:p>
      </dgm:t>
    </dgm:pt>
    <dgm:pt modelId="{9BC44885-F4F5-4AD0-A88D-95909CA90024}" type="sibTrans" cxnId="{033DFB38-3B6D-4658-A984-92B593583D47}">
      <dgm:prSet/>
      <dgm:spPr/>
      <dgm:t>
        <a:bodyPr/>
        <a:lstStyle/>
        <a:p>
          <a:endParaRPr lang="ru-RU"/>
        </a:p>
      </dgm:t>
    </dgm:pt>
    <dgm:pt modelId="{2C6982BF-203E-40B0-B44B-C39BDCBE252C}">
      <dgm:prSet phldrT="[Текст]" phldr="1"/>
      <dgm:spPr/>
      <dgm:t>
        <a:bodyPr/>
        <a:lstStyle/>
        <a:p>
          <a:endParaRPr lang="ru-RU"/>
        </a:p>
      </dgm:t>
    </dgm:pt>
    <dgm:pt modelId="{242EB888-A156-4A97-A1D3-C1773B3EF242}" type="parTrans" cxnId="{58740C20-B068-4BE3-867E-00F5A2FF36FB}">
      <dgm:prSet/>
      <dgm:spPr/>
      <dgm:t>
        <a:bodyPr/>
        <a:lstStyle/>
        <a:p>
          <a:endParaRPr lang="ru-RU"/>
        </a:p>
      </dgm:t>
    </dgm:pt>
    <dgm:pt modelId="{96ABA854-5E30-424C-8C2E-29ABA00169E2}" type="sibTrans" cxnId="{58740C20-B068-4BE3-867E-00F5A2FF36FB}">
      <dgm:prSet/>
      <dgm:spPr/>
      <dgm:t>
        <a:bodyPr/>
        <a:lstStyle/>
        <a:p>
          <a:endParaRPr lang="ru-RU"/>
        </a:p>
      </dgm:t>
    </dgm:pt>
    <dgm:pt modelId="{52627990-31B4-43E1-AAE0-01E103640FA0}">
      <dgm:prSet phldrT="[Текст]" phldr="1"/>
      <dgm:spPr/>
      <dgm:t>
        <a:bodyPr/>
        <a:lstStyle/>
        <a:p>
          <a:endParaRPr lang="ru-RU"/>
        </a:p>
      </dgm:t>
    </dgm:pt>
    <dgm:pt modelId="{0DACCAE4-FAB5-46A8-AE45-0F731D0DC046}" type="parTrans" cxnId="{775DAA6E-B759-45D7-A3B9-A8EB7067E144}">
      <dgm:prSet/>
      <dgm:spPr/>
      <dgm:t>
        <a:bodyPr/>
        <a:lstStyle/>
        <a:p>
          <a:endParaRPr lang="ru-RU"/>
        </a:p>
      </dgm:t>
    </dgm:pt>
    <dgm:pt modelId="{51586862-7370-425B-8A8B-1F94C62BF104}" type="sibTrans" cxnId="{775DAA6E-B759-45D7-A3B9-A8EB7067E144}">
      <dgm:prSet/>
      <dgm:spPr/>
      <dgm:t>
        <a:bodyPr/>
        <a:lstStyle/>
        <a:p>
          <a:endParaRPr lang="ru-RU"/>
        </a:p>
      </dgm:t>
    </dgm:pt>
    <dgm:pt modelId="{0D1AC67F-F7E2-41E7-B0D2-3A4CA76C5461}">
      <dgm:prSet phldrT="[Текст]" phldr="1"/>
      <dgm:spPr/>
      <dgm:t>
        <a:bodyPr/>
        <a:lstStyle/>
        <a:p>
          <a:endParaRPr lang="ru-RU"/>
        </a:p>
      </dgm:t>
    </dgm:pt>
    <dgm:pt modelId="{054A4FC4-2322-44DB-9EC2-EEEE55551178}" type="parTrans" cxnId="{EF779BAA-F96C-4129-9A0A-BEAED5C42F29}">
      <dgm:prSet/>
      <dgm:spPr/>
      <dgm:t>
        <a:bodyPr/>
        <a:lstStyle/>
        <a:p>
          <a:endParaRPr lang="ru-RU"/>
        </a:p>
      </dgm:t>
    </dgm:pt>
    <dgm:pt modelId="{C0929311-F97B-4AE9-868F-2CAACD458624}" type="sibTrans" cxnId="{EF779BAA-F96C-4129-9A0A-BEAED5C42F29}">
      <dgm:prSet/>
      <dgm:spPr/>
      <dgm:t>
        <a:bodyPr/>
        <a:lstStyle/>
        <a:p>
          <a:endParaRPr lang="ru-RU"/>
        </a:p>
      </dgm:t>
    </dgm:pt>
    <dgm:pt modelId="{0C3374E4-8573-4D6A-869E-FF83B8EDBB9F}">
      <dgm:prSet phldrT="[Текст]" phldr="1"/>
      <dgm:spPr/>
      <dgm:t>
        <a:bodyPr/>
        <a:lstStyle/>
        <a:p>
          <a:endParaRPr lang="ru-RU"/>
        </a:p>
      </dgm:t>
    </dgm:pt>
    <dgm:pt modelId="{0660278F-10A2-4D1B-AB49-4BD480387D9E}" type="parTrans" cxnId="{B12BF70F-36B2-4BAC-BDC5-AC9F75139B4F}">
      <dgm:prSet/>
      <dgm:spPr/>
      <dgm:t>
        <a:bodyPr/>
        <a:lstStyle/>
        <a:p>
          <a:endParaRPr lang="ru-RU"/>
        </a:p>
      </dgm:t>
    </dgm:pt>
    <dgm:pt modelId="{C5FD25A7-826C-4CB3-B5FF-C5D55470FDD0}" type="sibTrans" cxnId="{B12BF70F-36B2-4BAC-BDC5-AC9F75139B4F}">
      <dgm:prSet/>
      <dgm:spPr/>
      <dgm:t>
        <a:bodyPr/>
        <a:lstStyle/>
        <a:p>
          <a:endParaRPr lang="ru-RU"/>
        </a:p>
      </dgm:t>
    </dgm:pt>
    <dgm:pt modelId="{188FF2E0-E701-4BDE-B893-03D9BF8A2FF5}">
      <dgm:prSet phldrT="[Текст]" phldr="1"/>
      <dgm:spPr/>
      <dgm:t>
        <a:bodyPr/>
        <a:lstStyle/>
        <a:p>
          <a:endParaRPr lang="ru-RU"/>
        </a:p>
      </dgm:t>
    </dgm:pt>
    <dgm:pt modelId="{946E66CF-7E0F-415A-91E8-47F3693A5E5F}" type="parTrans" cxnId="{C393F069-A8FD-45A5-8D6C-0ADA879B9328}">
      <dgm:prSet/>
      <dgm:spPr/>
      <dgm:t>
        <a:bodyPr/>
        <a:lstStyle/>
        <a:p>
          <a:endParaRPr lang="ru-RU"/>
        </a:p>
      </dgm:t>
    </dgm:pt>
    <dgm:pt modelId="{8E1FF4A1-EE25-4D5A-BA66-BC86FFE7440C}" type="sibTrans" cxnId="{C393F069-A8FD-45A5-8D6C-0ADA879B9328}">
      <dgm:prSet/>
      <dgm:spPr/>
      <dgm:t>
        <a:bodyPr/>
        <a:lstStyle/>
        <a:p>
          <a:endParaRPr lang="ru-RU"/>
        </a:p>
      </dgm:t>
    </dgm:pt>
    <dgm:pt modelId="{13526330-D427-4F1C-96A1-A1651D754A51}">
      <dgm:prSet phldrT="[Текст]" phldr="1"/>
      <dgm:spPr/>
      <dgm:t>
        <a:bodyPr/>
        <a:lstStyle/>
        <a:p>
          <a:endParaRPr lang="ru-RU"/>
        </a:p>
      </dgm:t>
    </dgm:pt>
    <dgm:pt modelId="{D15373F4-FF70-4DF0-99AE-D7474EA8E811}" type="parTrans" cxnId="{B21D68E4-84E6-4DF8-A0DB-170FF5179C7D}">
      <dgm:prSet/>
      <dgm:spPr/>
      <dgm:t>
        <a:bodyPr/>
        <a:lstStyle/>
        <a:p>
          <a:endParaRPr lang="ru-RU"/>
        </a:p>
      </dgm:t>
    </dgm:pt>
    <dgm:pt modelId="{4840E5EB-99EE-4E6B-B036-FFE6DC5B5747}" type="sibTrans" cxnId="{B21D68E4-84E6-4DF8-A0DB-170FF5179C7D}">
      <dgm:prSet/>
      <dgm:spPr/>
      <dgm:t>
        <a:bodyPr/>
        <a:lstStyle/>
        <a:p>
          <a:endParaRPr lang="ru-RU"/>
        </a:p>
      </dgm:t>
    </dgm:pt>
    <dgm:pt modelId="{6AD82B63-6EF2-480F-AF1A-F60269A1B098}">
      <dgm:prSet phldrT="[Текст]" phldr="1"/>
      <dgm:spPr/>
      <dgm:t>
        <a:bodyPr/>
        <a:lstStyle/>
        <a:p>
          <a:endParaRPr lang="ru-RU"/>
        </a:p>
      </dgm:t>
    </dgm:pt>
    <dgm:pt modelId="{B2F434FA-EAF6-4559-A266-5AD27AEA1859}" type="parTrans" cxnId="{1AABA199-DD8D-4413-A2E7-7238C581369F}">
      <dgm:prSet/>
      <dgm:spPr/>
      <dgm:t>
        <a:bodyPr/>
        <a:lstStyle/>
        <a:p>
          <a:endParaRPr lang="ru-RU"/>
        </a:p>
      </dgm:t>
    </dgm:pt>
    <dgm:pt modelId="{CC16FC12-7105-4445-A60D-8905F0B0549B}" type="sibTrans" cxnId="{1AABA199-DD8D-4413-A2E7-7238C581369F}">
      <dgm:prSet/>
      <dgm:spPr/>
      <dgm:t>
        <a:bodyPr/>
        <a:lstStyle/>
        <a:p>
          <a:endParaRPr lang="ru-RU"/>
        </a:p>
      </dgm:t>
    </dgm:pt>
    <dgm:pt modelId="{81409904-A149-4A89-9AB7-16004FB98EDE}">
      <dgm:prSet phldrT="[Текст]" phldr="1"/>
      <dgm:spPr/>
      <dgm:t>
        <a:bodyPr/>
        <a:lstStyle/>
        <a:p>
          <a:endParaRPr lang="ru-RU"/>
        </a:p>
      </dgm:t>
    </dgm:pt>
    <dgm:pt modelId="{9E1A9E51-160B-4F93-A367-CAC4BBEBDC1B}" type="parTrans" cxnId="{3B1EEEC6-68A3-48E9-9F31-6473CF4771BD}">
      <dgm:prSet/>
      <dgm:spPr/>
      <dgm:t>
        <a:bodyPr/>
        <a:lstStyle/>
        <a:p>
          <a:endParaRPr lang="ru-RU"/>
        </a:p>
      </dgm:t>
    </dgm:pt>
    <dgm:pt modelId="{FF8CF378-CFDC-436B-BC54-D3FEE57A1180}" type="sibTrans" cxnId="{3B1EEEC6-68A3-48E9-9F31-6473CF4771BD}">
      <dgm:prSet/>
      <dgm:spPr/>
      <dgm:t>
        <a:bodyPr/>
        <a:lstStyle/>
        <a:p>
          <a:endParaRPr lang="ru-RU"/>
        </a:p>
      </dgm:t>
    </dgm:pt>
    <dgm:pt modelId="{4D205F5C-0990-4CED-88AA-2F3BD2DA5FD4}">
      <dgm:prSet phldrT="[Текст]"/>
      <dgm:spPr/>
      <dgm:t>
        <a:bodyPr/>
        <a:lstStyle/>
        <a:p>
          <a:endParaRPr lang="ru-RU"/>
        </a:p>
      </dgm:t>
    </dgm:pt>
    <dgm:pt modelId="{EEA5A933-F20F-4FA3-9849-B614E07DD30B}" type="parTrans" cxnId="{C2814592-49A3-4A0F-A0E8-C809D4C8CFAD}">
      <dgm:prSet/>
      <dgm:spPr/>
      <dgm:t>
        <a:bodyPr/>
        <a:lstStyle/>
        <a:p>
          <a:endParaRPr lang="ru-RU"/>
        </a:p>
      </dgm:t>
    </dgm:pt>
    <dgm:pt modelId="{07C4FF32-DF8A-442B-AB6A-350C086513DC}" type="sibTrans" cxnId="{C2814592-49A3-4A0F-A0E8-C809D4C8CFAD}">
      <dgm:prSet/>
      <dgm:spPr/>
      <dgm:t>
        <a:bodyPr/>
        <a:lstStyle/>
        <a:p>
          <a:endParaRPr lang="ru-RU"/>
        </a:p>
      </dgm:t>
    </dgm:pt>
    <dgm:pt modelId="{33AD0D22-5BE0-463E-80BC-488E6EE8D0E0}" type="pres">
      <dgm:prSet presAssocID="{24D604C8-F170-4D4D-A5F8-38F7CEC027C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F70A75-DFA9-40BC-9152-162738E46766}" type="pres">
      <dgm:prSet presAssocID="{BD269063-B8EF-4975-83DB-EC407506C1F7}" presName="circle1" presStyleLbl="node1" presStyleIdx="0" presStyleCnt="4"/>
      <dgm:spPr/>
    </dgm:pt>
    <dgm:pt modelId="{84D7C186-D216-49D6-BD98-1F47D52BD1D9}" type="pres">
      <dgm:prSet presAssocID="{BD269063-B8EF-4975-83DB-EC407506C1F7}" presName="space" presStyleCnt="0"/>
      <dgm:spPr/>
    </dgm:pt>
    <dgm:pt modelId="{6CFF8DE3-83AA-4370-8B95-5368B1F3844C}" type="pres">
      <dgm:prSet presAssocID="{BD269063-B8EF-4975-83DB-EC407506C1F7}" presName="rect1" presStyleLbl="alignAcc1" presStyleIdx="0" presStyleCnt="4"/>
      <dgm:spPr/>
    </dgm:pt>
    <dgm:pt modelId="{8236E314-E8DF-475E-BC30-66DB949FB38F}" type="pres">
      <dgm:prSet presAssocID="{4D205F5C-0990-4CED-88AA-2F3BD2DA5FD4}" presName="vertSpace2" presStyleLbl="node1" presStyleIdx="0" presStyleCnt="4"/>
      <dgm:spPr/>
    </dgm:pt>
    <dgm:pt modelId="{0FF0D037-1DC1-4DC7-918B-B21BAFDD40CB}" type="pres">
      <dgm:prSet presAssocID="{4D205F5C-0990-4CED-88AA-2F3BD2DA5FD4}" presName="circle2" presStyleLbl="node1" presStyleIdx="1" presStyleCnt="4"/>
      <dgm:spPr/>
    </dgm:pt>
    <dgm:pt modelId="{672FA7DE-690F-40C8-874B-A1F1FAA7589C}" type="pres">
      <dgm:prSet presAssocID="{4D205F5C-0990-4CED-88AA-2F3BD2DA5FD4}" presName="rect2" presStyleLbl="alignAcc1" presStyleIdx="1" presStyleCnt="4"/>
      <dgm:spPr/>
    </dgm:pt>
    <dgm:pt modelId="{37FB366F-825B-4C41-84FF-142724D6774F}" type="pres">
      <dgm:prSet presAssocID="{0D1AC67F-F7E2-41E7-B0D2-3A4CA76C5461}" presName="vertSpace3" presStyleLbl="node1" presStyleIdx="1" presStyleCnt="4"/>
      <dgm:spPr/>
    </dgm:pt>
    <dgm:pt modelId="{A6690DB7-4551-474E-B4D7-EE3C009510A5}" type="pres">
      <dgm:prSet presAssocID="{0D1AC67F-F7E2-41E7-B0D2-3A4CA76C5461}" presName="circle3" presStyleLbl="node1" presStyleIdx="2" presStyleCnt="4"/>
      <dgm:spPr/>
    </dgm:pt>
    <dgm:pt modelId="{708310AC-345C-445B-8A5B-B73F18452E9A}" type="pres">
      <dgm:prSet presAssocID="{0D1AC67F-F7E2-41E7-B0D2-3A4CA76C5461}" presName="rect3" presStyleLbl="alignAcc1" presStyleIdx="2" presStyleCnt="4"/>
      <dgm:spPr/>
    </dgm:pt>
    <dgm:pt modelId="{7EAFC14D-2FEE-4C9C-A4AD-1FE6FD7315E7}" type="pres">
      <dgm:prSet presAssocID="{13526330-D427-4F1C-96A1-A1651D754A51}" presName="vertSpace4" presStyleLbl="node1" presStyleIdx="2" presStyleCnt="4"/>
      <dgm:spPr/>
    </dgm:pt>
    <dgm:pt modelId="{82DB836B-107B-4D3F-8B1C-E8597D756B33}" type="pres">
      <dgm:prSet presAssocID="{13526330-D427-4F1C-96A1-A1651D754A51}" presName="circle4" presStyleLbl="node1" presStyleIdx="3" presStyleCnt="4"/>
      <dgm:spPr/>
    </dgm:pt>
    <dgm:pt modelId="{D69E09FE-12FC-477D-A012-21DA921C40E1}" type="pres">
      <dgm:prSet presAssocID="{13526330-D427-4F1C-96A1-A1651D754A51}" presName="rect4" presStyleLbl="alignAcc1" presStyleIdx="3" presStyleCnt="4"/>
      <dgm:spPr/>
    </dgm:pt>
    <dgm:pt modelId="{0D9E39D7-17F8-44A0-A8F4-EB64608BCC47}" type="pres">
      <dgm:prSet presAssocID="{BD269063-B8EF-4975-83DB-EC407506C1F7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A8D7CEAD-59F0-4DA0-B90A-03358F05E1E3}" type="pres">
      <dgm:prSet presAssocID="{BD269063-B8EF-4975-83DB-EC407506C1F7}" presName="rect1ChTx" presStyleLbl="alignAcc1" presStyleIdx="3" presStyleCnt="4">
        <dgm:presLayoutVars>
          <dgm:bulletEnabled val="1"/>
        </dgm:presLayoutVars>
      </dgm:prSet>
      <dgm:spPr/>
    </dgm:pt>
    <dgm:pt modelId="{79AA399F-34C2-4AF1-A846-DB89C4E82E63}" type="pres">
      <dgm:prSet presAssocID="{4D205F5C-0990-4CED-88AA-2F3BD2DA5FD4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C5F1F236-C0FA-417E-8A2C-B854585B89B0}" type="pres">
      <dgm:prSet presAssocID="{4D205F5C-0990-4CED-88AA-2F3BD2DA5FD4}" presName="rect2ChTx" presStyleLbl="alignAcc1" presStyleIdx="3" presStyleCnt="4">
        <dgm:presLayoutVars>
          <dgm:bulletEnabled val="1"/>
        </dgm:presLayoutVars>
      </dgm:prSet>
      <dgm:spPr/>
    </dgm:pt>
    <dgm:pt modelId="{097FF9D4-186A-4BB3-95C6-D514A8BE1336}" type="pres">
      <dgm:prSet presAssocID="{0D1AC67F-F7E2-41E7-B0D2-3A4CA76C5461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57F34265-9AD8-49E1-8B31-BFF3D58C4AF9}" type="pres">
      <dgm:prSet presAssocID="{0D1AC67F-F7E2-41E7-B0D2-3A4CA76C5461}" presName="rect3ChTx" presStyleLbl="alignAcc1" presStyleIdx="3" presStyleCnt="4">
        <dgm:presLayoutVars>
          <dgm:bulletEnabled val="1"/>
        </dgm:presLayoutVars>
      </dgm:prSet>
      <dgm:spPr/>
    </dgm:pt>
    <dgm:pt modelId="{888AE12C-542E-4C83-9E20-5EC124AF7C69}" type="pres">
      <dgm:prSet presAssocID="{13526330-D427-4F1C-96A1-A1651D754A51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98279EE3-866D-4EAA-A42D-6D0ABADDC0C4}" type="pres">
      <dgm:prSet presAssocID="{13526330-D427-4F1C-96A1-A1651D754A51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B12BF70F-36B2-4BAC-BDC5-AC9F75139B4F}" srcId="{0D1AC67F-F7E2-41E7-B0D2-3A4CA76C5461}" destId="{0C3374E4-8573-4D6A-869E-FF83B8EDBB9F}" srcOrd="0" destOrd="0" parTransId="{0660278F-10A2-4D1B-AB49-4BD480387D9E}" sibTransId="{C5FD25A7-826C-4CB3-B5FF-C5D55470FDD0}"/>
    <dgm:cxn modelId="{58740C20-B068-4BE3-867E-00F5A2FF36FB}" srcId="{4D205F5C-0990-4CED-88AA-2F3BD2DA5FD4}" destId="{2C6982BF-203E-40B0-B44B-C39BDCBE252C}" srcOrd="0" destOrd="0" parTransId="{242EB888-A156-4A97-A1D3-C1773B3EF242}" sibTransId="{96ABA854-5E30-424C-8C2E-29ABA00169E2}"/>
    <dgm:cxn modelId="{A7E27228-E1B7-4375-ABD0-0B4C6ADFD03E}" type="presOf" srcId="{52627990-31B4-43E1-AAE0-01E103640FA0}" destId="{C5F1F236-C0FA-417E-8A2C-B854585B89B0}" srcOrd="0" destOrd="1" presId="urn:microsoft.com/office/officeart/2005/8/layout/target3"/>
    <dgm:cxn modelId="{033DFB38-3B6D-4658-A984-92B593583D47}" srcId="{24D604C8-F170-4D4D-A5F8-38F7CEC027CD}" destId="{BD269063-B8EF-4975-83DB-EC407506C1F7}" srcOrd="0" destOrd="0" parTransId="{8D5252FB-7A90-4443-A74F-573BBDE0EBC3}" sibTransId="{9BC44885-F4F5-4AD0-A88D-95909CA90024}"/>
    <dgm:cxn modelId="{7881A53C-42B7-443B-B31A-3084525ACF43}" type="presOf" srcId="{4D205F5C-0990-4CED-88AA-2F3BD2DA5FD4}" destId="{79AA399F-34C2-4AF1-A846-DB89C4E82E63}" srcOrd="1" destOrd="0" presId="urn:microsoft.com/office/officeart/2005/8/layout/target3"/>
    <dgm:cxn modelId="{9A5D593F-2915-44E9-B4AF-17EF1831A310}" type="presOf" srcId="{13526330-D427-4F1C-96A1-A1651D754A51}" destId="{D69E09FE-12FC-477D-A012-21DA921C40E1}" srcOrd="0" destOrd="0" presId="urn:microsoft.com/office/officeart/2005/8/layout/target3"/>
    <dgm:cxn modelId="{55C12E42-68C6-4FAF-8DC9-A706D3421825}" type="presOf" srcId="{24D604C8-F170-4D4D-A5F8-38F7CEC027CD}" destId="{33AD0D22-5BE0-463E-80BC-488E6EE8D0E0}" srcOrd="0" destOrd="0" presId="urn:microsoft.com/office/officeart/2005/8/layout/target3"/>
    <dgm:cxn modelId="{C393F069-A8FD-45A5-8D6C-0ADA879B9328}" srcId="{0D1AC67F-F7E2-41E7-B0D2-3A4CA76C5461}" destId="{188FF2E0-E701-4BDE-B893-03D9BF8A2FF5}" srcOrd="1" destOrd="0" parTransId="{946E66CF-7E0F-415A-91E8-47F3693A5E5F}" sibTransId="{8E1FF4A1-EE25-4D5A-BA66-BC86FFE7440C}"/>
    <dgm:cxn modelId="{775DAA6E-B759-45D7-A3B9-A8EB7067E144}" srcId="{4D205F5C-0990-4CED-88AA-2F3BD2DA5FD4}" destId="{52627990-31B4-43E1-AAE0-01E103640FA0}" srcOrd="1" destOrd="0" parTransId="{0DACCAE4-FAB5-46A8-AE45-0F731D0DC046}" sibTransId="{51586862-7370-425B-8A8B-1F94C62BF104}"/>
    <dgm:cxn modelId="{BAD78080-5F1D-42F2-8723-05BA0D11C040}" type="presOf" srcId="{0D1AC67F-F7E2-41E7-B0D2-3A4CA76C5461}" destId="{708310AC-345C-445B-8A5B-B73F18452E9A}" srcOrd="0" destOrd="0" presId="urn:microsoft.com/office/officeart/2005/8/layout/target3"/>
    <dgm:cxn modelId="{A3E2B181-06C6-4DB5-AAB7-18A55C6DFF4C}" type="presOf" srcId="{0D1AC67F-F7E2-41E7-B0D2-3A4CA76C5461}" destId="{097FF9D4-186A-4BB3-95C6-D514A8BE1336}" srcOrd="1" destOrd="0" presId="urn:microsoft.com/office/officeart/2005/8/layout/target3"/>
    <dgm:cxn modelId="{761A838D-A87C-4A9A-ABA9-162C3F32D5AB}" type="presOf" srcId="{2C6982BF-203E-40B0-B44B-C39BDCBE252C}" destId="{C5F1F236-C0FA-417E-8A2C-B854585B89B0}" srcOrd="0" destOrd="0" presId="urn:microsoft.com/office/officeart/2005/8/layout/target3"/>
    <dgm:cxn modelId="{E375A891-5ADB-435E-8511-D6155916D2DD}" type="presOf" srcId="{4D205F5C-0990-4CED-88AA-2F3BD2DA5FD4}" destId="{672FA7DE-690F-40C8-874B-A1F1FAA7589C}" srcOrd="0" destOrd="0" presId="urn:microsoft.com/office/officeart/2005/8/layout/target3"/>
    <dgm:cxn modelId="{C2814592-49A3-4A0F-A0E8-C809D4C8CFAD}" srcId="{24D604C8-F170-4D4D-A5F8-38F7CEC027CD}" destId="{4D205F5C-0990-4CED-88AA-2F3BD2DA5FD4}" srcOrd="1" destOrd="0" parTransId="{EEA5A933-F20F-4FA3-9849-B614E07DD30B}" sibTransId="{07C4FF32-DF8A-442B-AB6A-350C086513DC}"/>
    <dgm:cxn modelId="{1AABA199-DD8D-4413-A2E7-7238C581369F}" srcId="{13526330-D427-4F1C-96A1-A1651D754A51}" destId="{6AD82B63-6EF2-480F-AF1A-F60269A1B098}" srcOrd="0" destOrd="0" parTransId="{B2F434FA-EAF6-4559-A266-5AD27AEA1859}" sibTransId="{CC16FC12-7105-4445-A60D-8905F0B0549B}"/>
    <dgm:cxn modelId="{B5B6C2A4-6B6C-472A-B38A-0D7590904E24}" type="presOf" srcId="{BD269063-B8EF-4975-83DB-EC407506C1F7}" destId="{0D9E39D7-17F8-44A0-A8F4-EB64608BCC47}" srcOrd="1" destOrd="0" presId="urn:microsoft.com/office/officeart/2005/8/layout/target3"/>
    <dgm:cxn modelId="{EF779BAA-F96C-4129-9A0A-BEAED5C42F29}" srcId="{24D604C8-F170-4D4D-A5F8-38F7CEC027CD}" destId="{0D1AC67F-F7E2-41E7-B0D2-3A4CA76C5461}" srcOrd="2" destOrd="0" parTransId="{054A4FC4-2322-44DB-9EC2-EEEE55551178}" sibTransId="{C0929311-F97B-4AE9-868F-2CAACD458624}"/>
    <dgm:cxn modelId="{05EFC3AC-B811-4848-BF60-E898D68A1255}" type="presOf" srcId="{6AD82B63-6EF2-480F-AF1A-F60269A1B098}" destId="{98279EE3-866D-4EAA-A42D-6D0ABADDC0C4}" srcOrd="0" destOrd="0" presId="urn:microsoft.com/office/officeart/2005/8/layout/target3"/>
    <dgm:cxn modelId="{4A8EA4AD-5D68-44E1-96C6-16534CAEB0EE}" type="presOf" srcId="{13526330-D427-4F1C-96A1-A1651D754A51}" destId="{888AE12C-542E-4C83-9E20-5EC124AF7C69}" srcOrd="1" destOrd="0" presId="urn:microsoft.com/office/officeart/2005/8/layout/target3"/>
    <dgm:cxn modelId="{26F5B7BE-4C8D-4B2F-B7A8-AB1C96AC4F60}" type="presOf" srcId="{188FF2E0-E701-4BDE-B893-03D9BF8A2FF5}" destId="{57F34265-9AD8-49E1-8B31-BFF3D58C4AF9}" srcOrd="0" destOrd="1" presId="urn:microsoft.com/office/officeart/2005/8/layout/target3"/>
    <dgm:cxn modelId="{3B1EEEC6-68A3-48E9-9F31-6473CF4771BD}" srcId="{13526330-D427-4F1C-96A1-A1651D754A51}" destId="{81409904-A149-4A89-9AB7-16004FB98EDE}" srcOrd="1" destOrd="0" parTransId="{9E1A9E51-160B-4F93-A367-CAC4BBEBDC1B}" sibTransId="{FF8CF378-CFDC-436B-BC54-D3FEE57A1180}"/>
    <dgm:cxn modelId="{57028EDC-B65F-4383-A82C-2093810D3D94}" type="presOf" srcId="{BD269063-B8EF-4975-83DB-EC407506C1F7}" destId="{6CFF8DE3-83AA-4370-8B95-5368B1F3844C}" srcOrd="0" destOrd="0" presId="urn:microsoft.com/office/officeart/2005/8/layout/target3"/>
    <dgm:cxn modelId="{B21D68E4-84E6-4DF8-A0DB-170FF5179C7D}" srcId="{24D604C8-F170-4D4D-A5F8-38F7CEC027CD}" destId="{13526330-D427-4F1C-96A1-A1651D754A51}" srcOrd="3" destOrd="0" parTransId="{D15373F4-FF70-4DF0-99AE-D7474EA8E811}" sibTransId="{4840E5EB-99EE-4E6B-B036-FFE6DC5B5747}"/>
    <dgm:cxn modelId="{7BFCE8E4-2DFE-4041-9F09-9F6219EBCA64}" type="presOf" srcId="{81409904-A149-4A89-9AB7-16004FB98EDE}" destId="{98279EE3-866D-4EAA-A42D-6D0ABADDC0C4}" srcOrd="0" destOrd="1" presId="urn:microsoft.com/office/officeart/2005/8/layout/target3"/>
    <dgm:cxn modelId="{1643DDEC-7BA7-4571-9F75-65552D2CDBB3}" type="presOf" srcId="{0C3374E4-8573-4D6A-869E-FF83B8EDBB9F}" destId="{57F34265-9AD8-49E1-8B31-BFF3D58C4AF9}" srcOrd="0" destOrd="0" presId="urn:microsoft.com/office/officeart/2005/8/layout/target3"/>
    <dgm:cxn modelId="{842F1A4B-2D30-458C-A4F1-7FC4F79C6296}" type="presParOf" srcId="{33AD0D22-5BE0-463E-80BC-488E6EE8D0E0}" destId="{5AF70A75-DFA9-40BC-9152-162738E46766}" srcOrd="0" destOrd="0" presId="urn:microsoft.com/office/officeart/2005/8/layout/target3"/>
    <dgm:cxn modelId="{6E744803-1CC0-48CC-97D8-D14A33A42509}" type="presParOf" srcId="{33AD0D22-5BE0-463E-80BC-488E6EE8D0E0}" destId="{84D7C186-D216-49D6-BD98-1F47D52BD1D9}" srcOrd="1" destOrd="0" presId="urn:microsoft.com/office/officeart/2005/8/layout/target3"/>
    <dgm:cxn modelId="{C5190119-B1C1-45A8-A3C7-05F9A649AF69}" type="presParOf" srcId="{33AD0D22-5BE0-463E-80BC-488E6EE8D0E0}" destId="{6CFF8DE3-83AA-4370-8B95-5368B1F3844C}" srcOrd="2" destOrd="0" presId="urn:microsoft.com/office/officeart/2005/8/layout/target3"/>
    <dgm:cxn modelId="{C0E5D5CB-DA11-461C-8110-238E545A26A9}" type="presParOf" srcId="{33AD0D22-5BE0-463E-80BC-488E6EE8D0E0}" destId="{8236E314-E8DF-475E-BC30-66DB949FB38F}" srcOrd="3" destOrd="0" presId="urn:microsoft.com/office/officeart/2005/8/layout/target3"/>
    <dgm:cxn modelId="{913C53EA-BEFA-4E89-B6E6-1F3C55CCCF0F}" type="presParOf" srcId="{33AD0D22-5BE0-463E-80BC-488E6EE8D0E0}" destId="{0FF0D037-1DC1-4DC7-918B-B21BAFDD40CB}" srcOrd="4" destOrd="0" presId="urn:microsoft.com/office/officeart/2005/8/layout/target3"/>
    <dgm:cxn modelId="{49017E36-72EE-40C6-8A9C-58C2CCEEC797}" type="presParOf" srcId="{33AD0D22-5BE0-463E-80BC-488E6EE8D0E0}" destId="{672FA7DE-690F-40C8-874B-A1F1FAA7589C}" srcOrd="5" destOrd="0" presId="urn:microsoft.com/office/officeart/2005/8/layout/target3"/>
    <dgm:cxn modelId="{8AACC689-4681-4366-82ED-F8F314A11310}" type="presParOf" srcId="{33AD0D22-5BE0-463E-80BC-488E6EE8D0E0}" destId="{37FB366F-825B-4C41-84FF-142724D6774F}" srcOrd="6" destOrd="0" presId="urn:microsoft.com/office/officeart/2005/8/layout/target3"/>
    <dgm:cxn modelId="{53893CEE-520A-4531-AA5E-F1DD650719F7}" type="presParOf" srcId="{33AD0D22-5BE0-463E-80BC-488E6EE8D0E0}" destId="{A6690DB7-4551-474E-B4D7-EE3C009510A5}" srcOrd="7" destOrd="0" presId="urn:microsoft.com/office/officeart/2005/8/layout/target3"/>
    <dgm:cxn modelId="{2A569692-5530-4154-878D-65A8199EACAD}" type="presParOf" srcId="{33AD0D22-5BE0-463E-80BC-488E6EE8D0E0}" destId="{708310AC-345C-445B-8A5B-B73F18452E9A}" srcOrd="8" destOrd="0" presId="urn:microsoft.com/office/officeart/2005/8/layout/target3"/>
    <dgm:cxn modelId="{10E7D600-360D-4BCB-958B-DC71C54A3947}" type="presParOf" srcId="{33AD0D22-5BE0-463E-80BC-488E6EE8D0E0}" destId="{7EAFC14D-2FEE-4C9C-A4AD-1FE6FD7315E7}" srcOrd="9" destOrd="0" presId="urn:microsoft.com/office/officeart/2005/8/layout/target3"/>
    <dgm:cxn modelId="{FA49BB54-2859-4786-85D8-9E7C728F1C19}" type="presParOf" srcId="{33AD0D22-5BE0-463E-80BC-488E6EE8D0E0}" destId="{82DB836B-107B-4D3F-8B1C-E8597D756B33}" srcOrd="10" destOrd="0" presId="urn:microsoft.com/office/officeart/2005/8/layout/target3"/>
    <dgm:cxn modelId="{470DFEB7-2BB1-42E3-9788-0923D87EF89A}" type="presParOf" srcId="{33AD0D22-5BE0-463E-80BC-488E6EE8D0E0}" destId="{D69E09FE-12FC-477D-A012-21DA921C40E1}" srcOrd="11" destOrd="0" presId="urn:microsoft.com/office/officeart/2005/8/layout/target3"/>
    <dgm:cxn modelId="{D6F443F4-72B3-46EB-A805-D4AC09699B2D}" type="presParOf" srcId="{33AD0D22-5BE0-463E-80BC-488E6EE8D0E0}" destId="{0D9E39D7-17F8-44A0-A8F4-EB64608BCC47}" srcOrd="12" destOrd="0" presId="urn:microsoft.com/office/officeart/2005/8/layout/target3"/>
    <dgm:cxn modelId="{581A1C38-D05D-487D-B032-E0A15BC9236E}" type="presParOf" srcId="{33AD0D22-5BE0-463E-80BC-488E6EE8D0E0}" destId="{A8D7CEAD-59F0-4DA0-B90A-03358F05E1E3}" srcOrd="13" destOrd="0" presId="urn:microsoft.com/office/officeart/2005/8/layout/target3"/>
    <dgm:cxn modelId="{2BB9603D-C5F3-48CA-873F-4816347D014D}" type="presParOf" srcId="{33AD0D22-5BE0-463E-80BC-488E6EE8D0E0}" destId="{79AA399F-34C2-4AF1-A846-DB89C4E82E63}" srcOrd="14" destOrd="0" presId="urn:microsoft.com/office/officeart/2005/8/layout/target3"/>
    <dgm:cxn modelId="{3569A874-3D3A-43CA-B5C9-56515D565EC6}" type="presParOf" srcId="{33AD0D22-5BE0-463E-80BC-488E6EE8D0E0}" destId="{C5F1F236-C0FA-417E-8A2C-B854585B89B0}" srcOrd="15" destOrd="0" presId="urn:microsoft.com/office/officeart/2005/8/layout/target3"/>
    <dgm:cxn modelId="{8859B520-6F5C-43B7-9561-4F1248477D73}" type="presParOf" srcId="{33AD0D22-5BE0-463E-80BC-488E6EE8D0E0}" destId="{097FF9D4-186A-4BB3-95C6-D514A8BE1336}" srcOrd="16" destOrd="0" presId="urn:microsoft.com/office/officeart/2005/8/layout/target3"/>
    <dgm:cxn modelId="{070E6E82-3B2E-409A-8960-49BE5E3A15EC}" type="presParOf" srcId="{33AD0D22-5BE0-463E-80BC-488E6EE8D0E0}" destId="{57F34265-9AD8-49E1-8B31-BFF3D58C4AF9}" srcOrd="17" destOrd="0" presId="urn:microsoft.com/office/officeart/2005/8/layout/target3"/>
    <dgm:cxn modelId="{1B226A71-36C9-4BF1-AD2A-6A8BE2BA92AD}" type="presParOf" srcId="{33AD0D22-5BE0-463E-80BC-488E6EE8D0E0}" destId="{888AE12C-542E-4C83-9E20-5EC124AF7C69}" srcOrd="18" destOrd="0" presId="urn:microsoft.com/office/officeart/2005/8/layout/target3"/>
    <dgm:cxn modelId="{2F8281B0-0B8A-48BC-99AA-740E6C79703C}" type="presParOf" srcId="{33AD0D22-5BE0-463E-80BC-488E6EE8D0E0}" destId="{98279EE3-866D-4EAA-A42D-6D0ABADDC0C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51185-3921-4664-8DEF-B25F0F2678E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7B5AF8-8DE3-4F78-AD8A-DEF50D8376C8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занимающихся</a:t>
          </a:r>
        </a:p>
      </dgm:t>
    </dgm:pt>
    <dgm:pt modelId="{F3FCADE6-803D-4650-9A33-B5BD7F0AB6F1}" type="parTrans" cxnId="{A693D581-B1C5-4C65-B024-C4B4DA3BD85B}">
      <dgm:prSet/>
      <dgm:spPr/>
      <dgm:t>
        <a:bodyPr/>
        <a:lstStyle/>
        <a:p>
          <a:endParaRPr lang="ru-RU"/>
        </a:p>
      </dgm:t>
    </dgm:pt>
    <dgm:pt modelId="{6D2F3658-1613-4175-A1E7-5650DB25AF90}" type="sibTrans" cxnId="{A693D581-B1C5-4C65-B024-C4B4DA3BD85B}">
      <dgm:prSet/>
      <dgm:spPr/>
      <dgm:t>
        <a:bodyPr/>
        <a:lstStyle/>
        <a:p>
          <a:endParaRPr lang="ru-RU"/>
        </a:p>
      </dgm:t>
    </dgm:pt>
    <dgm:pt modelId="{F36629E2-CCC7-45A9-97B8-EA1833CEDD2A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Количество спортсменов, организованно занимающихся видом спорта</a:t>
          </a:r>
        </a:p>
      </dgm:t>
    </dgm:pt>
    <dgm:pt modelId="{CDAEBE76-99E1-46A8-A21A-E98AF5E883CB}" type="parTrans" cxnId="{6F7BBFEB-BB6F-4D45-9C25-C3F04F7E9BBB}">
      <dgm:prSet/>
      <dgm:spPr/>
      <dgm:t>
        <a:bodyPr/>
        <a:lstStyle/>
        <a:p>
          <a:endParaRPr lang="ru-RU"/>
        </a:p>
      </dgm:t>
    </dgm:pt>
    <dgm:pt modelId="{003073D8-ED96-4D8F-A0A3-9D196EC84C15}" type="sibTrans" cxnId="{6F7BBFEB-BB6F-4D45-9C25-C3F04F7E9BBB}">
      <dgm:prSet/>
      <dgm:spPr/>
      <dgm:t>
        <a:bodyPr/>
        <a:lstStyle/>
        <a:p>
          <a:endParaRPr lang="ru-RU"/>
        </a:p>
      </dgm:t>
    </dgm:pt>
    <dgm:pt modelId="{7AF123CA-7952-4F75-B3EF-AA28E1DECB54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отделений по видам спорта</a:t>
          </a:r>
          <a:endParaRPr lang="ru-RU" sz="1800" dirty="0"/>
        </a:p>
      </dgm:t>
    </dgm:pt>
    <dgm:pt modelId="{C867B1D1-18D6-4C3C-A56E-3CAB7AE35D4F}" type="parTrans" cxnId="{206D8389-1B35-4197-89D9-BACCB1A44BB9}">
      <dgm:prSet/>
      <dgm:spPr/>
      <dgm:t>
        <a:bodyPr/>
        <a:lstStyle/>
        <a:p>
          <a:endParaRPr lang="ru-RU"/>
        </a:p>
      </dgm:t>
    </dgm:pt>
    <dgm:pt modelId="{C514F4E7-7121-48F2-A95D-7E4DEC9E37C0}" type="sibTrans" cxnId="{206D8389-1B35-4197-89D9-BACCB1A44BB9}">
      <dgm:prSet/>
      <dgm:spPr/>
      <dgm:t>
        <a:bodyPr/>
        <a:lstStyle/>
        <a:p>
          <a:endParaRPr lang="ru-RU"/>
        </a:p>
      </dgm:t>
    </dgm:pt>
    <dgm:pt modelId="{B7986A56-3A63-4A91-BC74-9715FA35C1B7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Количество отделений по виду спорта</a:t>
          </a:r>
        </a:p>
      </dgm:t>
    </dgm:pt>
    <dgm:pt modelId="{A72DEF7F-CD74-4E96-91BD-5EE0D3F17435}" type="parTrans" cxnId="{0AB7F357-2337-4AF2-A4F0-546CDCD5FF7C}">
      <dgm:prSet/>
      <dgm:spPr/>
      <dgm:t>
        <a:bodyPr/>
        <a:lstStyle/>
        <a:p>
          <a:endParaRPr lang="ru-RU"/>
        </a:p>
      </dgm:t>
    </dgm:pt>
    <dgm:pt modelId="{8D09BFBE-26F7-4837-86E4-9697F6591C14}" type="sibTrans" cxnId="{0AB7F357-2337-4AF2-A4F0-546CDCD5FF7C}">
      <dgm:prSet/>
      <dgm:spPr/>
      <dgm:t>
        <a:bodyPr/>
        <a:lstStyle/>
        <a:p>
          <a:endParaRPr lang="ru-RU"/>
        </a:p>
      </dgm:t>
    </dgm:pt>
    <dgm:pt modelId="{EB1E2403-D52E-4F24-8151-D74D70543A33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Тренерский состав</a:t>
          </a:r>
          <a:endParaRPr lang="ru-RU" sz="1800" dirty="0"/>
        </a:p>
      </dgm:t>
    </dgm:pt>
    <dgm:pt modelId="{E6F2FD0C-BBD8-4100-A05E-7E3146F1EC94}" type="parTrans" cxnId="{C83A5CE5-217F-45DC-BFFC-05D5D3279179}">
      <dgm:prSet/>
      <dgm:spPr/>
      <dgm:t>
        <a:bodyPr/>
        <a:lstStyle/>
        <a:p>
          <a:endParaRPr lang="ru-RU"/>
        </a:p>
      </dgm:t>
    </dgm:pt>
    <dgm:pt modelId="{53C7FF2F-8475-49CD-B67B-4801F86E57C1}" type="sibTrans" cxnId="{C83A5CE5-217F-45DC-BFFC-05D5D3279179}">
      <dgm:prSet/>
      <dgm:spPr/>
      <dgm:t>
        <a:bodyPr/>
        <a:lstStyle/>
        <a:p>
          <a:endParaRPr lang="ru-RU"/>
        </a:p>
      </dgm:t>
    </dgm:pt>
    <dgm:pt modelId="{4A9437DC-BF61-4FBC-8E63-D3A001BFA63C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Количество штатных тренеров</a:t>
          </a:r>
        </a:p>
      </dgm:t>
    </dgm:pt>
    <dgm:pt modelId="{F08ED6ED-7E38-4A21-B49A-A463AD0EC73A}" type="parTrans" cxnId="{AD7C4D79-6037-473D-B7F9-8096F6C70418}">
      <dgm:prSet/>
      <dgm:spPr/>
      <dgm:t>
        <a:bodyPr/>
        <a:lstStyle/>
        <a:p>
          <a:endParaRPr lang="ru-RU"/>
        </a:p>
      </dgm:t>
    </dgm:pt>
    <dgm:pt modelId="{EF5B41E6-8AF5-4D3A-953D-B54FDD0C9E65}" type="sibTrans" cxnId="{AD7C4D79-6037-473D-B7F9-8096F6C70418}">
      <dgm:prSet/>
      <dgm:spPr/>
      <dgm:t>
        <a:bodyPr/>
        <a:lstStyle/>
        <a:p>
          <a:endParaRPr lang="ru-RU"/>
        </a:p>
      </dgm:t>
    </dgm:pt>
    <dgm:pt modelId="{83836FBA-A377-49F0-9008-F3A427C25A47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Количество занимающихся на каждом этапе спортивной подготовки</a:t>
          </a:r>
        </a:p>
      </dgm:t>
    </dgm:pt>
    <dgm:pt modelId="{CF6EA598-32F1-4A5C-92AB-01ADDFABEFDB}" type="parTrans" cxnId="{E1D5B028-140A-4CEA-93B1-7C103EEE38E6}">
      <dgm:prSet/>
      <dgm:spPr/>
      <dgm:t>
        <a:bodyPr/>
        <a:lstStyle/>
        <a:p>
          <a:endParaRPr lang="ru-RU"/>
        </a:p>
      </dgm:t>
    </dgm:pt>
    <dgm:pt modelId="{21CFC47B-73FD-44CB-8C0F-1BB09CE37B85}" type="sibTrans" cxnId="{E1D5B028-140A-4CEA-93B1-7C103EEE38E6}">
      <dgm:prSet/>
      <dgm:spPr/>
      <dgm:t>
        <a:bodyPr/>
        <a:lstStyle/>
        <a:p>
          <a:endParaRPr lang="ru-RU"/>
        </a:p>
      </dgm:t>
    </dgm:pt>
    <dgm:pt modelId="{13607DDC-ABF8-45FC-B32B-17AA614A3F59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Количество олимпийских отделений</a:t>
          </a:r>
        </a:p>
      </dgm:t>
    </dgm:pt>
    <dgm:pt modelId="{2217789A-5183-4B07-8D82-575F64A11775}" type="parTrans" cxnId="{413638B6-4B2F-413E-AD4F-993A57A5F683}">
      <dgm:prSet/>
      <dgm:spPr/>
      <dgm:t>
        <a:bodyPr/>
        <a:lstStyle/>
        <a:p>
          <a:endParaRPr lang="ru-RU"/>
        </a:p>
      </dgm:t>
    </dgm:pt>
    <dgm:pt modelId="{A60ACDC6-DFAE-4201-95D0-810C0E175007}" type="sibTrans" cxnId="{413638B6-4B2F-413E-AD4F-993A57A5F683}">
      <dgm:prSet/>
      <dgm:spPr/>
      <dgm:t>
        <a:bodyPr/>
        <a:lstStyle/>
        <a:p>
          <a:endParaRPr lang="ru-RU"/>
        </a:p>
      </dgm:t>
    </dgm:pt>
    <dgm:pt modelId="{10F72849-566A-4C36-B8B3-BC4BDC216836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Количество тренеров, имеющих звание «Заслуженный тренер России»</a:t>
          </a:r>
        </a:p>
      </dgm:t>
    </dgm:pt>
    <dgm:pt modelId="{27B7AA79-92AF-47A6-B6B5-96AA1C0BA481}" type="parTrans" cxnId="{69F65942-4AF6-47FB-AA76-1A0E5FF0B52F}">
      <dgm:prSet/>
      <dgm:spPr/>
      <dgm:t>
        <a:bodyPr/>
        <a:lstStyle/>
        <a:p>
          <a:endParaRPr lang="ru-RU"/>
        </a:p>
      </dgm:t>
    </dgm:pt>
    <dgm:pt modelId="{004EC3DB-B856-4C7E-9935-DF2F7FB61C1A}" type="sibTrans" cxnId="{69F65942-4AF6-47FB-AA76-1A0E5FF0B52F}">
      <dgm:prSet/>
      <dgm:spPr/>
      <dgm:t>
        <a:bodyPr/>
        <a:lstStyle/>
        <a:p>
          <a:endParaRPr lang="ru-RU"/>
        </a:p>
      </dgm:t>
    </dgm:pt>
    <dgm:pt modelId="{80EBDFFF-D53B-483D-8020-0359F4B3E33C}">
      <dgm:prSet custT="1"/>
      <dgm:spPr/>
      <dgm:t>
        <a:bodyPr/>
        <a:lstStyle/>
        <a:p>
          <a:pPr algn="l"/>
          <a:r>
            <a:rPr lang="ru-RU" sz="1800" dirty="0">
              <a:solidFill>
                <a:schemeClr val="accent5">
                  <a:lumMod val="50000"/>
                </a:schemeClr>
              </a:solidFill>
            </a:rPr>
            <a:t>Занимающиеся – кандидаты в спортивные сборные России</a:t>
          </a:r>
        </a:p>
      </dgm:t>
    </dgm:pt>
    <dgm:pt modelId="{C6C1363B-3516-48AF-AF08-BED97372BF60}" type="parTrans" cxnId="{ACB1CFF5-5EC0-4DE5-ABB6-E4E26862E3E1}">
      <dgm:prSet/>
      <dgm:spPr/>
      <dgm:t>
        <a:bodyPr/>
        <a:lstStyle/>
        <a:p>
          <a:endParaRPr lang="ru-RU"/>
        </a:p>
      </dgm:t>
    </dgm:pt>
    <dgm:pt modelId="{C129115A-54BD-4405-9312-C0714AFD384B}" type="sibTrans" cxnId="{ACB1CFF5-5EC0-4DE5-ABB6-E4E26862E3E1}">
      <dgm:prSet/>
      <dgm:spPr/>
      <dgm:t>
        <a:bodyPr/>
        <a:lstStyle/>
        <a:p>
          <a:endParaRPr lang="ru-RU"/>
        </a:p>
      </dgm:t>
    </dgm:pt>
    <dgm:pt modelId="{2CA6B68E-3523-4EA1-A94C-86F330FFA6EB}">
      <dgm:prSet custT="1"/>
      <dgm:spPr/>
      <dgm:t>
        <a:bodyPr/>
        <a:lstStyle/>
        <a:p>
          <a:pPr algn="l"/>
          <a:r>
            <a:rPr lang="ru-RU" sz="2000" dirty="0">
              <a:solidFill>
                <a:schemeClr val="accent5">
                  <a:lumMod val="50000"/>
                </a:schemeClr>
              </a:solidFill>
            </a:rPr>
            <a:t>Спортивные разряды, спортивные звания</a:t>
          </a:r>
        </a:p>
      </dgm:t>
    </dgm:pt>
    <dgm:pt modelId="{B8D86B09-DB60-4B61-8BCF-466ABF96B51D}" type="parTrans" cxnId="{E8CEDAA5-A97E-4A8C-9D90-CC1F6F26D674}">
      <dgm:prSet/>
      <dgm:spPr/>
      <dgm:t>
        <a:bodyPr/>
        <a:lstStyle/>
        <a:p>
          <a:endParaRPr lang="ru-RU"/>
        </a:p>
      </dgm:t>
    </dgm:pt>
    <dgm:pt modelId="{0D7C2A2C-CD23-4407-99ED-74A8C7BD9536}" type="sibTrans" cxnId="{E8CEDAA5-A97E-4A8C-9D90-CC1F6F26D674}">
      <dgm:prSet/>
      <dgm:spPr/>
      <dgm:t>
        <a:bodyPr/>
        <a:lstStyle/>
        <a:p>
          <a:endParaRPr lang="ru-RU"/>
        </a:p>
      </dgm:t>
    </dgm:pt>
    <dgm:pt modelId="{9288A191-5F6E-414E-AA5B-8258B0A46C07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Основной состав</a:t>
          </a:r>
        </a:p>
      </dgm:t>
    </dgm:pt>
    <dgm:pt modelId="{5AA67F38-8A70-4A75-B405-4A6E978B5167}" type="parTrans" cxnId="{AC60F2BF-9362-4B17-B8F6-4E369BB9BC19}">
      <dgm:prSet/>
      <dgm:spPr/>
      <dgm:t>
        <a:bodyPr/>
        <a:lstStyle/>
        <a:p>
          <a:endParaRPr lang="ru-RU"/>
        </a:p>
      </dgm:t>
    </dgm:pt>
    <dgm:pt modelId="{73D83812-29F0-47D3-8BE7-A81AB52AB6D2}" type="sibTrans" cxnId="{AC60F2BF-9362-4B17-B8F6-4E369BB9BC19}">
      <dgm:prSet/>
      <dgm:spPr/>
      <dgm:t>
        <a:bodyPr/>
        <a:lstStyle/>
        <a:p>
          <a:endParaRPr lang="ru-RU"/>
        </a:p>
      </dgm:t>
    </dgm:pt>
    <dgm:pt modelId="{442C4D81-3B7E-4162-A275-5D7445592434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Резервный состав</a:t>
          </a:r>
        </a:p>
      </dgm:t>
    </dgm:pt>
    <dgm:pt modelId="{04EBD946-4862-4F70-9F74-94EA08C813F1}" type="parTrans" cxnId="{5B0B302D-DD4D-46E7-9CD9-1A619C7411DA}">
      <dgm:prSet/>
      <dgm:spPr/>
      <dgm:t>
        <a:bodyPr/>
        <a:lstStyle/>
        <a:p>
          <a:endParaRPr lang="ru-RU"/>
        </a:p>
      </dgm:t>
    </dgm:pt>
    <dgm:pt modelId="{A9B1DB2B-6267-44EF-8FA2-1C11F27AB3EB}" type="sibTrans" cxnId="{5B0B302D-DD4D-46E7-9CD9-1A619C7411DA}">
      <dgm:prSet/>
      <dgm:spPr/>
      <dgm:t>
        <a:bodyPr/>
        <a:lstStyle/>
        <a:p>
          <a:endParaRPr lang="ru-RU"/>
        </a:p>
      </dgm:t>
    </dgm:pt>
    <dgm:pt modelId="{5DD53B22-5F27-41A1-9913-B5C5FB9C8C7C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ЗМС</a:t>
          </a:r>
        </a:p>
      </dgm:t>
    </dgm:pt>
    <dgm:pt modelId="{67D92C9C-E6E6-4EC0-93C6-B1A05CA23B19}" type="parTrans" cxnId="{3ED8DFC0-6C39-4FF7-A543-861349938F28}">
      <dgm:prSet/>
      <dgm:spPr/>
      <dgm:t>
        <a:bodyPr/>
        <a:lstStyle/>
        <a:p>
          <a:endParaRPr lang="ru-RU"/>
        </a:p>
      </dgm:t>
    </dgm:pt>
    <dgm:pt modelId="{3812B448-725D-474B-9995-05B31D426FE0}" type="sibTrans" cxnId="{3ED8DFC0-6C39-4FF7-A543-861349938F28}">
      <dgm:prSet/>
      <dgm:spPr/>
      <dgm:t>
        <a:bodyPr/>
        <a:lstStyle/>
        <a:p>
          <a:endParaRPr lang="ru-RU"/>
        </a:p>
      </dgm:t>
    </dgm:pt>
    <dgm:pt modelId="{3CAA2C12-6F4E-4B78-BF70-5E653F4E622D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МСМК</a:t>
          </a:r>
        </a:p>
      </dgm:t>
    </dgm:pt>
    <dgm:pt modelId="{61EC9449-37E5-4814-90A7-BDCDC38E2794}" type="parTrans" cxnId="{8575112A-9213-4C79-851A-B0AEB2AAB096}">
      <dgm:prSet/>
      <dgm:spPr/>
      <dgm:t>
        <a:bodyPr/>
        <a:lstStyle/>
        <a:p>
          <a:endParaRPr lang="ru-RU"/>
        </a:p>
      </dgm:t>
    </dgm:pt>
    <dgm:pt modelId="{E508EF1C-D094-4B5A-8F6E-B903071AB2B9}" type="sibTrans" cxnId="{8575112A-9213-4C79-851A-B0AEB2AAB096}">
      <dgm:prSet/>
      <dgm:spPr/>
      <dgm:t>
        <a:bodyPr/>
        <a:lstStyle/>
        <a:p>
          <a:endParaRPr lang="ru-RU"/>
        </a:p>
      </dgm:t>
    </dgm:pt>
    <dgm:pt modelId="{96EFDE0E-149D-4401-B3B8-FF1C5EF84FCA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МС</a:t>
          </a:r>
        </a:p>
      </dgm:t>
    </dgm:pt>
    <dgm:pt modelId="{543C35E0-4755-47F2-B570-5ACCD1B31BD2}" type="parTrans" cxnId="{5C78BD3E-33F7-4D2A-A9E9-643A696C6566}">
      <dgm:prSet/>
      <dgm:spPr/>
      <dgm:t>
        <a:bodyPr/>
        <a:lstStyle/>
        <a:p>
          <a:endParaRPr lang="ru-RU"/>
        </a:p>
      </dgm:t>
    </dgm:pt>
    <dgm:pt modelId="{18D9A43E-7C69-4592-B6DF-28B575E7A9CA}" type="sibTrans" cxnId="{5C78BD3E-33F7-4D2A-A9E9-643A696C6566}">
      <dgm:prSet/>
      <dgm:spPr/>
      <dgm:t>
        <a:bodyPr/>
        <a:lstStyle/>
        <a:p>
          <a:endParaRPr lang="ru-RU"/>
        </a:p>
      </dgm:t>
    </dgm:pt>
    <dgm:pt modelId="{06ED72D8-D4C7-4FFF-B6BA-7C2830B5A1D3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КМС</a:t>
          </a:r>
        </a:p>
      </dgm:t>
    </dgm:pt>
    <dgm:pt modelId="{5DBBC65C-75D5-4AFD-85DA-370A35869AD7}" type="parTrans" cxnId="{0E14636B-6061-41E3-BED3-C5E32CFFA1E3}">
      <dgm:prSet/>
      <dgm:spPr/>
      <dgm:t>
        <a:bodyPr/>
        <a:lstStyle/>
        <a:p>
          <a:endParaRPr lang="ru-RU"/>
        </a:p>
      </dgm:t>
    </dgm:pt>
    <dgm:pt modelId="{30A401D5-C630-4EF9-AA98-AE5A069D63E8}" type="sibTrans" cxnId="{0E14636B-6061-41E3-BED3-C5E32CFFA1E3}">
      <dgm:prSet/>
      <dgm:spPr/>
      <dgm:t>
        <a:bodyPr/>
        <a:lstStyle/>
        <a:p>
          <a:endParaRPr lang="ru-RU"/>
        </a:p>
      </dgm:t>
    </dgm:pt>
    <dgm:pt modelId="{FD95E19D-8976-498A-AE4D-7BECA7F5A814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1 разряд</a:t>
          </a:r>
        </a:p>
      </dgm:t>
    </dgm:pt>
    <dgm:pt modelId="{E92001AB-13AC-48A0-94B8-51D9FE27A57A}" type="parTrans" cxnId="{48CE4F38-6A62-4F3C-B886-B2FF9C296AA1}">
      <dgm:prSet/>
      <dgm:spPr/>
      <dgm:t>
        <a:bodyPr/>
        <a:lstStyle/>
        <a:p>
          <a:endParaRPr lang="ru-RU"/>
        </a:p>
      </dgm:t>
    </dgm:pt>
    <dgm:pt modelId="{2B8B90D5-3975-4FE7-8A27-4F6E21FA4332}" type="sibTrans" cxnId="{48CE4F38-6A62-4F3C-B886-B2FF9C296AA1}">
      <dgm:prSet/>
      <dgm:spPr/>
      <dgm:t>
        <a:bodyPr/>
        <a:lstStyle/>
        <a:p>
          <a:endParaRPr lang="ru-RU"/>
        </a:p>
      </dgm:t>
    </dgm:pt>
    <dgm:pt modelId="{6DCDDAF4-1CC0-4F02-A505-2B22C70DDC74}">
      <dgm:prSet custT="1"/>
      <dgm:spPr/>
      <dgm:t>
        <a:bodyPr/>
        <a:lstStyle/>
        <a:p>
          <a:pPr algn="l"/>
          <a:r>
            <a:rPr lang="ru-RU" sz="1800" dirty="0">
              <a:solidFill>
                <a:schemeClr val="accent5">
                  <a:lumMod val="50000"/>
                </a:schemeClr>
              </a:solidFill>
            </a:rPr>
            <a:t>Результаты выступления на соревнованиях</a:t>
          </a:r>
        </a:p>
      </dgm:t>
    </dgm:pt>
    <dgm:pt modelId="{C17CB45D-F4A8-4EBC-B98E-6F3AEE40630A}" type="parTrans" cxnId="{5B7A54C6-6F16-4A86-BFC4-4124A42F00A7}">
      <dgm:prSet/>
      <dgm:spPr/>
      <dgm:t>
        <a:bodyPr/>
        <a:lstStyle/>
        <a:p>
          <a:endParaRPr lang="ru-RU"/>
        </a:p>
      </dgm:t>
    </dgm:pt>
    <dgm:pt modelId="{6BD34DA2-26A5-4A9C-9092-6FD7B52979BF}" type="sibTrans" cxnId="{5B7A54C6-6F16-4A86-BFC4-4124A42F00A7}">
      <dgm:prSet/>
      <dgm:spPr/>
      <dgm:t>
        <a:bodyPr/>
        <a:lstStyle/>
        <a:p>
          <a:endParaRPr lang="ru-RU"/>
        </a:p>
      </dgm:t>
    </dgm:pt>
    <dgm:pt modelId="{524957CA-9097-4FDF-B61F-EDFA676257E1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Чемпионаты России</a:t>
          </a:r>
        </a:p>
      </dgm:t>
    </dgm:pt>
    <dgm:pt modelId="{6333EE16-E7BF-4D68-8883-24220A5655D9}" type="parTrans" cxnId="{FBB50BED-14F5-4AA7-9505-0C2019DB2612}">
      <dgm:prSet/>
      <dgm:spPr/>
      <dgm:t>
        <a:bodyPr/>
        <a:lstStyle/>
        <a:p>
          <a:endParaRPr lang="ru-RU"/>
        </a:p>
      </dgm:t>
    </dgm:pt>
    <dgm:pt modelId="{71CA8A33-6A35-462B-8440-54CE6D3597D2}" type="sibTrans" cxnId="{FBB50BED-14F5-4AA7-9505-0C2019DB2612}">
      <dgm:prSet/>
      <dgm:spPr/>
      <dgm:t>
        <a:bodyPr/>
        <a:lstStyle/>
        <a:p>
          <a:endParaRPr lang="ru-RU"/>
        </a:p>
      </dgm:t>
    </dgm:pt>
    <dgm:pt modelId="{CBAAA040-17FF-4B7E-A544-27F26ADA8115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Первенства России</a:t>
          </a:r>
        </a:p>
      </dgm:t>
    </dgm:pt>
    <dgm:pt modelId="{03A55288-A4EC-47EB-A778-3D79C0D09D04}" type="parTrans" cxnId="{152B7D9C-DC20-4E79-BDB4-FA42CB19347E}">
      <dgm:prSet/>
      <dgm:spPr/>
      <dgm:t>
        <a:bodyPr/>
        <a:lstStyle/>
        <a:p>
          <a:endParaRPr lang="ru-RU"/>
        </a:p>
      </dgm:t>
    </dgm:pt>
    <dgm:pt modelId="{97EBE6CC-CAFD-4852-B340-D98684151633}" type="sibTrans" cxnId="{152B7D9C-DC20-4E79-BDB4-FA42CB19347E}">
      <dgm:prSet/>
      <dgm:spPr/>
      <dgm:t>
        <a:bodyPr/>
        <a:lstStyle/>
        <a:p>
          <a:endParaRPr lang="ru-RU"/>
        </a:p>
      </dgm:t>
    </dgm:pt>
    <dgm:pt modelId="{244168FB-F5BF-479A-99BF-6B980C0C9A71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</a:rPr>
            <a:t>Финалы Спартакиад</a:t>
          </a:r>
        </a:p>
      </dgm:t>
    </dgm:pt>
    <dgm:pt modelId="{ADECFC3A-06A5-4AA2-81CD-E3BBED0FED53}" type="parTrans" cxnId="{84C12290-0D7B-4F32-BDB3-715F7EC25F5C}">
      <dgm:prSet/>
      <dgm:spPr/>
      <dgm:t>
        <a:bodyPr/>
        <a:lstStyle/>
        <a:p>
          <a:endParaRPr lang="ru-RU"/>
        </a:p>
      </dgm:t>
    </dgm:pt>
    <dgm:pt modelId="{0484F771-B787-44B0-9C09-889B128C277F}" type="sibTrans" cxnId="{84C12290-0D7B-4F32-BDB3-715F7EC25F5C}">
      <dgm:prSet/>
      <dgm:spPr/>
      <dgm:t>
        <a:bodyPr/>
        <a:lstStyle/>
        <a:p>
          <a:endParaRPr lang="ru-RU"/>
        </a:p>
      </dgm:t>
    </dgm:pt>
    <dgm:pt modelId="{1EC5B991-086F-4672-BC5C-6951EC260B28}" type="pres">
      <dgm:prSet presAssocID="{11451185-3921-4664-8DEF-B25F0F2678EA}" presName="theList" presStyleCnt="0">
        <dgm:presLayoutVars>
          <dgm:dir/>
          <dgm:animLvl val="lvl"/>
          <dgm:resizeHandles val="exact"/>
        </dgm:presLayoutVars>
      </dgm:prSet>
      <dgm:spPr/>
    </dgm:pt>
    <dgm:pt modelId="{F3381995-3060-4D81-A638-1EFAB9ABF9F3}" type="pres">
      <dgm:prSet presAssocID="{6B7B5AF8-8DE3-4F78-AD8A-DEF50D8376C8}" presName="compNode" presStyleCnt="0"/>
      <dgm:spPr/>
    </dgm:pt>
    <dgm:pt modelId="{A020B60E-D24B-4610-85FA-9FB2B3476E97}" type="pres">
      <dgm:prSet presAssocID="{6B7B5AF8-8DE3-4F78-AD8A-DEF50D8376C8}" presName="aNode" presStyleLbl="bgShp" presStyleIdx="0" presStyleCnt="6"/>
      <dgm:spPr/>
    </dgm:pt>
    <dgm:pt modelId="{57CE5C8B-FFE5-43DC-BC37-81D02F55036F}" type="pres">
      <dgm:prSet presAssocID="{6B7B5AF8-8DE3-4F78-AD8A-DEF50D8376C8}" presName="textNode" presStyleLbl="bgShp" presStyleIdx="0" presStyleCnt="6"/>
      <dgm:spPr/>
    </dgm:pt>
    <dgm:pt modelId="{70D63C46-4562-4040-9F4B-3684EBF175DB}" type="pres">
      <dgm:prSet presAssocID="{6B7B5AF8-8DE3-4F78-AD8A-DEF50D8376C8}" presName="compChildNode" presStyleCnt="0"/>
      <dgm:spPr/>
    </dgm:pt>
    <dgm:pt modelId="{29AD1BB8-38E8-4BAB-9DDD-781B4A85FC09}" type="pres">
      <dgm:prSet presAssocID="{6B7B5AF8-8DE3-4F78-AD8A-DEF50D8376C8}" presName="theInnerList" presStyleCnt="0"/>
      <dgm:spPr/>
    </dgm:pt>
    <dgm:pt modelId="{1B8A71B2-CA5A-4795-950F-51032D225236}" type="pres">
      <dgm:prSet presAssocID="{F36629E2-CCC7-45A9-97B8-EA1833CEDD2A}" presName="childNode" presStyleLbl="node1" presStyleIdx="0" presStyleCnt="16">
        <dgm:presLayoutVars>
          <dgm:bulletEnabled val="1"/>
        </dgm:presLayoutVars>
      </dgm:prSet>
      <dgm:spPr/>
    </dgm:pt>
    <dgm:pt modelId="{C62A82F6-F3A2-46E2-B843-43AA22AE9857}" type="pres">
      <dgm:prSet presAssocID="{F36629E2-CCC7-45A9-97B8-EA1833CEDD2A}" presName="aSpace2" presStyleCnt="0"/>
      <dgm:spPr/>
    </dgm:pt>
    <dgm:pt modelId="{8513110B-3957-446D-B663-05678D523247}" type="pres">
      <dgm:prSet presAssocID="{83836FBA-A377-49F0-9008-F3A427C25A47}" presName="childNode" presStyleLbl="node1" presStyleIdx="1" presStyleCnt="16">
        <dgm:presLayoutVars>
          <dgm:bulletEnabled val="1"/>
        </dgm:presLayoutVars>
      </dgm:prSet>
      <dgm:spPr/>
    </dgm:pt>
    <dgm:pt modelId="{2F940A25-4806-4312-AEF0-5DC16120C3E7}" type="pres">
      <dgm:prSet presAssocID="{6B7B5AF8-8DE3-4F78-AD8A-DEF50D8376C8}" presName="aSpace" presStyleCnt="0"/>
      <dgm:spPr/>
    </dgm:pt>
    <dgm:pt modelId="{673D176B-9FB3-4B01-883B-C876CBD7151E}" type="pres">
      <dgm:prSet presAssocID="{7AF123CA-7952-4F75-B3EF-AA28E1DECB54}" presName="compNode" presStyleCnt="0"/>
      <dgm:spPr/>
    </dgm:pt>
    <dgm:pt modelId="{9B4F8BD3-C746-4F8F-B760-73CB5639D8E5}" type="pres">
      <dgm:prSet presAssocID="{7AF123CA-7952-4F75-B3EF-AA28E1DECB54}" presName="aNode" presStyleLbl="bgShp" presStyleIdx="1" presStyleCnt="6"/>
      <dgm:spPr/>
    </dgm:pt>
    <dgm:pt modelId="{9FB0FB69-E216-42D3-9ED7-77F58ED34544}" type="pres">
      <dgm:prSet presAssocID="{7AF123CA-7952-4F75-B3EF-AA28E1DECB54}" presName="textNode" presStyleLbl="bgShp" presStyleIdx="1" presStyleCnt="6"/>
      <dgm:spPr/>
    </dgm:pt>
    <dgm:pt modelId="{C65D039B-C8E1-4080-9B8D-62A0F3F12390}" type="pres">
      <dgm:prSet presAssocID="{7AF123CA-7952-4F75-B3EF-AA28E1DECB54}" presName="compChildNode" presStyleCnt="0"/>
      <dgm:spPr/>
    </dgm:pt>
    <dgm:pt modelId="{CF7729E9-BE2C-473C-A9C9-91976FEB8E3E}" type="pres">
      <dgm:prSet presAssocID="{7AF123CA-7952-4F75-B3EF-AA28E1DECB54}" presName="theInnerList" presStyleCnt="0"/>
      <dgm:spPr/>
    </dgm:pt>
    <dgm:pt modelId="{1348D5D0-F19D-4422-9D78-8382E4BA22F1}" type="pres">
      <dgm:prSet presAssocID="{B7986A56-3A63-4A91-BC74-9715FA35C1B7}" presName="childNode" presStyleLbl="node1" presStyleIdx="2" presStyleCnt="16" custLinFactNeighborX="1886" custLinFactNeighborY="-16334">
        <dgm:presLayoutVars>
          <dgm:bulletEnabled val="1"/>
        </dgm:presLayoutVars>
      </dgm:prSet>
      <dgm:spPr/>
    </dgm:pt>
    <dgm:pt modelId="{841CFC2E-8848-43B5-ABF3-13DE51E45F16}" type="pres">
      <dgm:prSet presAssocID="{B7986A56-3A63-4A91-BC74-9715FA35C1B7}" presName="aSpace2" presStyleCnt="0"/>
      <dgm:spPr/>
    </dgm:pt>
    <dgm:pt modelId="{2F1E8007-49DE-40F7-8ECF-93D4ABB8C7F9}" type="pres">
      <dgm:prSet presAssocID="{13607DDC-ABF8-45FC-B32B-17AA614A3F59}" presName="childNode" presStyleLbl="node1" presStyleIdx="3" presStyleCnt="16" custLinFactNeighborX="1886" custLinFactNeighborY="-16334">
        <dgm:presLayoutVars>
          <dgm:bulletEnabled val="1"/>
        </dgm:presLayoutVars>
      </dgm:prSet>
      <dgm:spPr/>
    </dgm:pt>
    <dgm:pt modelId="{832E31AC-F323-481D-8BB7-7212C9ED6B8E}" type="pres">
      <dgm:prSet presAssocID="{7AF123CA-7952-4F75-B3EF-AA28E1DECB54}" presName="aSpace" presStyleCnt="0"/>
      <dgm:spPr/>
    </dgm:pt>
    <dgm:pt modelId="{FD0FA76A-5E88-424A-A923-8C8D53237A18}" type="pres">
      <dgm:prSet presAssocID="{EB1E2403-D52E-4F24-8151-D74D70543A33}" presName="compNode" presStyleCnt="0"/>
      <dgm:spPr/>
    </dgm:pt>
    <dgm:pt modelId="{C8E0D46C-C410-483F-808E-989B5BB407FC}" type="pres">
      <dgm:prSet presAssocID="{EB1E2403-D52E-4F24-8151-D74D70543A33}" presName="aNode" presStyleLbl="bgShp" presStyleIdx="2" presStyleCnt="6"/>
      <dgm:spPr/>
    </dgm:pt>
    <dgm:pt modelId="{250DC0AB-821B-4D4A-A9B4-7655F4472E11}" type="pres">
      <dgm:prSet presAssocID="{EB1E2403-D52E-4F24-8151-D74D70543A33}" presName="textNode" presStyleLbl="bgShp" presStyleIdx="2" presStyleCnt="6"/>
      <dgm:spPr/>
    </dgm:pt>
    <dgm:pt modelId="{3BE13AE4-526F-42BC-981B-F3581BCD1B46}" type="pres">
      <dgm:prSet presAssocID="{EB1E2403-D52E-4F24-8151-D74D70543A33}" presName="compChildNode" presStyleCnt="0"/>
      <dgm:spPr/>
    </dgm:pt>
    <dgm:pt modelId="{23EBD0B3-0D82-45BA-9B48-8EB1507EEA0F}" type="pres">
      <dgm:prSet presAssocID="{EB1E2403-D52E-4F24-8151-D74D70543A33}" presName="theInnerList" presStyleCnt="0"/>
      <dgm:spPr/>
    </dgm:pt>
    <dgm:pt modelId="{E912B466-B16E-4A0F-B942-05F410B9ABC4}" type="pres">
      <dgm:prSet presAssocID="{4A9437DC-BF61-4FBC-8E63-D3A001BFA63C}" presName="childNode" presStyleLbl="node1" presStyleIdx="4" presStyleCnt="16" custLinFactNeighborX="1886" custLinFactNeighborY="-16334">
        <dgm:presLayoutVars>
          <dgm:bulletEnabled val="1"/>
        </dgm:presLayoutVars>
      </dgm:prSet>
      <dgm:spPr/>
    </dgm:pt>
    <dgm:pt modelId="{8C000980-CC86-42B7-BE98-B6568AF49DE5}" type="pres">
      <dgm:prSet presAssocID="{4A9437DC-BF61-4FBC-8E63-D3A001BFA63C}" presName="aSpace2" presStyleCnt="0"/>
      <dgm:spPr/>
    </dgm:pt>
    <dgm:pt modelId="{28CA1DD6-92BE-422B-A676-0F99794700D7}" type="pres">
      <dgm:prSet presAssocID="{10F72849-566A-4C36-B8B3-BC4BDC216836}" presName="childNode" presStyleLbl="node1" presStyleIdx="5" presStyleCnt="16" custLinFactNeighborX="1886" custLinFactNeighborY="-16334">
        <dgm:presLayoutVars>
          <dgm:bulletEnabled val="1"/>
        </dgm:presLayoutVars>
      </dgm:prSet>
      <dgm:spPr/>
    </dgm:pt>
    <dgm:pt modelId="{825FCB9A-BFE1-4B24-AA67-277DFBF2D5D9}" type="pres">
      <dgm:prSet presAssocID="{EB1E2403-D52E-4F24-8151-D74D70543A33}" presName="aSpace" presStyleCnt="0"/>
      <dgm:spPr/>
    </dgm:pt>
    <dgm:pt modelId="{45CDEE2C-E4E3-4BFF-9295-3FF41AB29A79}" type="pres">
      <dgm:prSet presAssocID="{80EBDFFF-D53B-483D-8020-0359F4B3E33C}" presName="compNode" presStyleCnt="0"/>
      <dgm:spPr/>
    </dgm:pt>
    <dgm:pt modelId="{F66D570E-1129-4917-853D-7D2602652470}" type="pres">
      <dgm:prSet presAssocID="{80EBDFFF-D53B-483D-8020-0359F4B3E33C}" presName="aNode" presStyleLbl="bgShp" presStyleIdx="3" presStyleCnt="6" custScaleX="116584"/>
      <dgm:spPr/>
    </dgm:pt>
    <dgm:pt modelId="{979AA775-EA47-4DF0-98BE-AE21885980B6}" type="pres">
      <dgm:prSet presAssocID="{80EBDFFF-D53B-483D-8020-0359F4B3E33C}" presName="textNode" presStyleLbl="bgShp" presStyleIdx="3" presStyleCnt="6"/>
      <dgm:spPr/>
    </dgm:pt>
    <dgm:pt modelId="{7A88C46C-6BB1-47D7-BCE3-CAA561A1B7EA}" type="pres">
      <dgm:prSet presAssocID="{80EBDFFF-D53B-483D-8020-0359F4B3E33C}" presName="compChildNode" presStyleCnt="0"/>
      <dgm:spPr/>
    </dgm:pt>
    <dgm:pt modelId="{0B8DAF99-79DF-4EE7-9734-B31E0DF348FE}" type="pres">
      <dgm:prSet presAssocID="{80EBDFFF-D53B-483D-8020-0359F4B3E33C}" presName="theInnerList" presStyleCnt="0"/>
      <dgm:spPr/>
    </dgm:pt>
    <dgm:pt modelId="{80DFAD7C-5EBC-4530-822A-102168D07F0B}" type="pres">
      <dgm:prSet presAssocID="{9288A191-5F6E-414E-AA5B-8258B0A46C07}" presName="childNode" presStyleLbl="node1" presStyleIdx="6" presStyleCnt="16" custLinFactNeighborX="1886" custLinFactNeighborY="-16334">
        <dgm:presLayoutVars>
          <dgm:bulletEnabled val="1"/>
        </dgm:presLayoutVars>
      </dgm:prSet>
      <dgm:spPr/>
    </dgm:pt>
    <dgm:pt modelId="{D91979A5-8C62-4C24-82CA-0B7FE1BF9515}" type="pres">
      <dgm:prSet presAssocID="{9288A191-5F6E-414E-AA5B-8258B0A46C07}" presName="aSpace2" presStyleCnt="0"/>
      <dgm:spPr/>
    </dgm:pt>
    <dgm:pt modelId="{8EB8118C-9151-4260-8742-533038DD93C3}" type="pres">
      <dgm:prSet presAssocID="{442C4D81-3B7E-4162-A275-5D7445592434}" presName="childNode" presStyleLbl="node1" presStyleIdx="7" presStyleCnt="16" custLinFactNeighborX="1886" custLinFactNeighborY="-16334">
        <dgm:presLayoutVars>
          <dgm:bulletEnabled val="1"/>
        </dgm:presLayoutVars>
      </dgm:prSet>
      <dgm:spPr/>
    </dgm:pt>
    <dgm:pt modelId="{151AFCA3-9D3D-431E-960F-6277AB544E32}" type="pres">
      <dgm:prSet presAssocID="{80EBDFFF-D53B-483D-8020-0359F4B3E33C}" presName="aSpace" presStyleCnt="0"/>
      <dgm:spPr/>
    </dgm:pt>
    <dgm:pt modelId="{97FE6787-B32A-4A19-8C75-9C4189EAE7B4}" type="pres">
      <dgm:prSet presAssocID="{2CA6B68E-3523-4EA1-A94C-86F330FFA6EB}" presName="compNode" presStyleCnt="0"/>
      <dgm:spPr/>
    </dgm:pt>
    <dgm:pt modelId="{B7BA1B41-C1C7-4F16-B769-44EEEB26D57E}" type="pres">
      <dgm:prSet presAssocID="{2CA6B68E-3523-4EA1-A94C-86F330FFA6EB}" presName="aNode" presStyleLbl="bgShp" presStyleIdx="4" presStyleCnt="6"/>
      <dgm:spPr/>
    </dgm:pt>
    <dgm:pt modelId="{F17A04BF-D7C8-406F-A422-49F43202B8C3}" type="pres">
      <dgm:prSet presAssocID="{2CA6B68E-3523-4EA1-A94C-86F330FFA6EB}" presName="textNode" presStyleLbl="bgShp" presStyleIdx="4" presStyleCnt="6"/>
      <dgm:spPr/>
    </dgm:pt>
    <dgm:pt modelId="{52D99820-047B-44F7-A8AF-0AEF947865AF}" type="pres">
      <dgm:prSet presAssocID="{2CA6B68E-3523-4EA1-A94C-86F330FFA6EB}" presName="compChildNode" presStyleCnt="0"/>
      <dgm:spPr/>
    </dgm:pt>
    <dgm:pt modelId="{B14A17DF-0AC2-46F0-B00A-82C48FD45CA6}" type="pres">
      <dgm:prSet presAssocID="{2CA6B68E-3523-4EA1-A94C-86F330FFA6EB}" presName="theInnerList" presStyleCnt="0"/>
      <dgm:spPr/>
    </dgm:pt>
    <dgm:pt modelId="{8CA4E19F-F168-43D4-AEA9-B6FC02990DDD}" type="pres">
      <dgm:prSet presAssocID="{5DD53B22-5F27-41A1-9913-B5C5FB9C8C7C}" presName="childNode" presStyleLbl="node1" presStyleIdx="8" presStyleCnt="16">
        <dgm:presLayoutVars>
          <dgm:bulletEnabled val="1"/>
        </dgm:presLayoutVars>
      </dgm:prSet>
      <dgm:spPr/>
    </dgm:pt>
    <dgm:pt modelId="{33EA591C-E461-4F73-B558-117C79DAA59A}" type="pres">
      <dgm:prSet presAssocID="{5DD53B22-5F27-41A1-9913-B5C5FB9C8C7C}" presName="aSpace2" presStyleCnt="0"/>
      <dgm:spPr/>
    </dgm:pt>
    <dgm:pt modelId="{03F24C22-FE83-4AD8-A6D1-D278CC002DF4}" type="pres">
      <dgm:prSet presAssocID="{3CAA2C12-6F4E-4B78-BF70-5E653F4E622D}" presName="childNode" presStyleLbl="node1" presStyleIdx="9" presStyleCnt="16">
        <dgm:presLayoutVars>
          <dgm:bulletEnabled val="1"/>
        </dgm:presLayoutVars>
      </dgm:prSet>
      <dgm:spPr/>
    </dgm:pt>
    <dgm:pt modelId="{5EE00A5E-6621-4E34-AE46-D0F77FF1700A}" type="pres">
      <dgm:prSet presAssocID="{3CAA2C12-6F4E-4B78-BF70-5E653F4E622D}" presName="aSpace2" presStyleCnt="0"/>
      <dgm:spPr/>
    </dgm:pt>
    <dgm:pt modelId="{E129F5A6-8845-49BC-A142-2F21326BDBF2}" type="pres">
      <dgm:prSet presAssocID="{96EFDE0E-149D-4401-B3B8-FF1C5EF84FCA}" presName="childNode" presStyleLbl="node1" presStyleIdx="10" presStyleCnt="16">
        <dgm:presLayoutVars>
          <dgm:bulletEnabled val="1"/>
        </dgm:presLayoutVars>
      </dgm:prSet>
      <dgm:spPr/>
    </dgm:pt>
    <dgm:pt modelId="{A42D7679-EDF0-48CD-8704-5C63A5BE025F}" type="pres">
      <dgm:prSet presAssocID="{96EFDE0E-149D-4401-B3B8-FF1C5EF84FCA}" presName="aSpace2" presStyleCnt="0"/>
      <dgm:spPr/>
    </dgm:pt>
    <dgm:pt modelId="{C11D3DCB-D921-423D-B49C-FB3FA53998A0}" type="pres">
      <dgm:prSet presAssocID="{06ED72D8-D4C7-4FFF-B6BA-7C2830B5A1D3}" presName="childNode" presStyleLbl="node1" presStyleIdx="11" presStyleCnt="16">
        <dgm:presLayoutVars>
          <dgm:bulletEnabled val="1"/>
        </dgm:presLayoutVars>
      </dgm:prSet>
      <dgm:spPr/>
    </dgm:pt>
    <dgm:pt modelId="{F5D0D538-CB62-4F17-86C3-690BF28B944B}" type="pres">
      <dgm:prSet presAssocID="{06ED72D8-D4C7-4FFF-B6BA-7C2830B5A1D3}" presName="aSpace2" presStyleCnt="0"/>
      <dgm:spPr/>
    </dgm:pt>
    <dgm:pt modelId="{B554CF84-6181-4556-B4FB-5548B47BFF19}" type="pres">
      <dgm:prSet presAssocID="{FD95E19D-8976-498A-AE4D-7BECA7F5A814}" presName="childNode" presStyleLbl="node1" presStyleIdx="12" presStyleCnt="16">
        <dgm:presLayoutVars>
          <dgm:bulletEnabled val="1"/>
        </dgm:presLayoutVars>
      </dgm:prSet>
      <dgm:spPr/>
    </dgm:pt>
    <dgm:pt modelId="{29AFD0A0-9A20-48ED-A46F-7A69188604C4}" type="pres">
      <dgm:prSet presAssocID="{2CA6B68E-3523-4EA1-A94C-86F330FFA6EB}" presName="aSpace" presStyleCnt="0"/>
      <dgm:spPr/>
    </dgm:pt>
    <dgm:pt modelId="{D1D485A3-0DDF-4897-907C-96B91A50F463}" type="pres">
      <dgm:prSet presAssocID="{6DCDDAF4-1CC0-4F02-A505-2B22C70DDC74}" presName="compNode" presStyleCnt="0"/>
      <dgm:spPr/>
    </dgm:pt>
    <dgm:pt modelId="{6F38F3AF-DE2A-4D2E-BFDA-CEF191438E0D}" type="pres">
      <dgm:prSet presAssocID="{6DCDDAF4-1CC0-4F02-A505-2B22C70DDC74}" presName="aNode" presStyleLbl="bgShp" presStyleIdx="5" presStyleCnt="6"/>
      <dgm:spPr/>
    </dgm:pt>
    <dgm:pt modelId="{D177C492-E2DA-41D6-BAFD-218656B5BF7C}" type="pres">
      <dgm:prSet presAssocID="{6DCDDAF4-1CC0-4F02-A505-2B22C70DDC74}" presName="textNode" presStyleLbl="bgShp" presStyleIdx="5" presStyleCnt="6"/>
      <dgm:spPr/>
    </dgm:pt>
    <dgm:pt modelId="{5BC8D6FD-FE9D-4A66-8F43-F4FE2EB8C9E8}" type="pres">
      <dgm:prSet presAssocID="{6DCDDAF4-1CC0-4F02-A505-2B22C70DDC74}" presName="compChildNode" presStyleCnt="0"/>
      <dgm:spPr/>
    </dgm:pt>
    <dgm:pt modelId="{9DCD9BCB-E7F1-4F62-ABBC-35EE1C059E14}" type="pres">
      <dgm:prSet presAssocID="{6DCDDAF4-1CC0-4F02-A505-2B22C70DDC74}" presName="theInnerList" presStyleCnt="0"/>
      <dgm:spPr/>
    </dgm:pt>
    <dgm:pt modelId="{AF7D9C2D-94AC-47DB-977E-A391DDC070FD}" type="pres">
      <dgm:prSet presAssocID="{524957CA-9097-4FDF-B61F-EDFA676257E1}" presName="childNode" presStyleLbl="node1" presStyleIdx="13" presStyleCnt="16">
        <dgm:presLayoutVars>
          <dgm:bulletEnabled val="1"/>
        </dgm:presLayoutVars>
      </dgm:prSet>
      <dgm:spPr/>
    </dgm:pt>
    <dgm:pt modelId="{CC1F3129-C179-45DE-8C6A-99ADDE96F874}" type="pres">
      <dgm:prSet presAssocID="{524957CA-9097-4FDF-B61F-EDFA676257E1}" presName="aSpace2" presStyleCnt="0"/>
      <dgm:spPr/>
    </dgm:pt>
    <dgm:pt modelId="{B2B876DB-D170-455D-9831-EE0917EA2371}" type="pres">
      <dgm:prSet presAssocID="{CBAAA040-17FF-4B7E-A544-27F26ADA8115}" presName="childNode" presStyleLbl="node1" presStyleIdx="14" presStyleCnt="16">
        <dgm:presLayoutVars>
          <dgm:bulletEnabled val="1"/>
        </dgm:presLayoutVars>
      </dgm:prSet>
      <dgm:spPr/>
    </dgm:pt>
    <dgm:pt modelId="{FDE49CAF-F779-4808-B4A5-54508DB26406}" type="pres">
      <dgm:prSet presAssocID="{CBAAA040-17FF-4B7E-A544-27F26ADA8115}" presName="aSpace2" presStyleCnt="0"/>
      <dgm:spPr/>
    </dgm:pt>
    <dgm:pt modelId="{EA3FF144-4531-4961-97AF-A6DF3E872FA4}" type="pres">
      <dgm:prSet presAssocID="{244168FB-F5BF-479A-99BF-6B980C0C9A71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68192300-8C53-4C9E-9390-4EEA734F90E5}" type="presOf" srcId="{11451185-3921-4664-8DEF-B25F0F2678EA}" destId="{1EC5B991-086F-4672-BC5C-6951EC260B28}" srcOrd="0" destOrd="0" presId="urn:microsoft.com/office/officeart/2005/8/layout/lProcess2"/>
    <dgm:cxn modelId="{3FF80706-057C-4FBD-BE32-66CDBE95B7EA}" type="presOf" srcId="{80EBDFFF-D53B-483D-8020-0359F4B3E33C}" destId="{F66D570E-1129-4917-853D-7D2602652470}" srcOrd="0" destOrd="0" presId="urn:microsoft.com/office/officeart/2005/8/layout/lProcess2"/>
    <dgm:cxn modelId="{D180780F-86A3-4741-BCB7-4535DEA444C4}" type="presOf" srcId="{244168FB-F5BF-479A-99BF-6B980C0C9A71}" destId="{EA3FF144-4531-4961-97AF-A6DF3E872FA4}" srcOrd="0" destOrd="0" presId="urn:microsoft.com/office/officeart/2005/8/layout/lProcess2"/>
    <dgm:cxn modelId="{C0C44316-AD2F-42B2-B8D0-92351187A3ED}" type="presOf" srcId="{524957CA-9097-4FDF-B61F-EDFA676257E1}" destId="{AF7D9C2D-94AC-47DB-977E-A391DDC070FD}" srcOrd="0" destOrd="0" presId="urn:microsoft.com/office/officeart/2005/8/layout/lProcess2"/>
    <dgm:cxn modelId="{6103121E-2D95-43A7-BBE5-1E5951C4AD9E}" type="presOf" srcId="{2CA6B68E-3523-4EA1-A94C-86F330FFA6EB}" destId="{F17A04BF-D7C8-406F-A422-49F43202B8C3}" srcOrd="1" destOrd="0" presId="urn:microsoft.com/office/officeart/2005/8/layout/lProcess2"/>
    <dgm:cxn modelId="{6995C721-86C7-45C0-9227-75D2D7777DB8}" type="presOf" srcId="{3CAA2C12-6F4E-4B78-BF70-5E653F4E622D}" destId="{03F24C22-FE83-4AD8-A6D1-D278CC002DF4}" srcOrd="0" destOrd="0" presId="urn:microsoft.com/office/officeart/2005/8/layout/lProcess2"/>
    <dgm:cxn modelId="{E1D5B028-140A-4CEA-93B1-7C103EEE38E6}" srcId="{6B7B5AF8-8DE3-4F78-AD8A-DEF50D8376C8}" destId="{83836FBA-A377-49F0-9008-F3A427C25A47}" srcOrd="1" destOrd="0" parTransId="{CF6EA598-32F1-4A5C-92AB-01ADDFABEFDB}" sibTransId="{21CFC47B-73FD-44CB-8C0F-1BB09CE37B85}"/>
    <dgm:cxn modelId="{8575112A-9213-4C79-851A-B0AEB2AAB096}" srcId="{2CA6B68E-3523-4EA1-A94C-86F330FFA6EB}" destId="{3CAA2C12-6F4E-4B78-BF70-5E653F4E622D}" srcOrd="1" destOrd="0" parTransId="{61EC9449-37E5-4814-90A7-BDCDC38E2794}" sibTransId="{E508EF1C-D094-4B5A-8F6E-B903071AB2B9}"/>
    <dgm:cxn modelId="{5B0B302D-DD4D-46E7-9CD9-1A619C7411DA}" srcId="{80EBDFFF-D53B-483D-8020-0359F4B3E33C}" destId="{442C4D81-3B7E-4162-A275-5D7445592434}" srcOrd="1" destOrd="0" parTransId="{04EBD946-4862-4F70-9F74-94EA08C813F1}" sibTransId="{A9B1DB2B-6267-44EF-8FA2-1C11F27AB3EB}"/>
    <dgm:cxn modelId="{B353442D-0DCE-46F2-957C-830CB6F1CCCC}" type="presOf" srcId="{6DCDDAF4-1CC0-4F02-A505-2B22C70DDC74}" destId="{6F38F3AF-DE2A-4D2E-BFDA-CEF191438E0D}" srcOrd="0" destOrd="0" presId="urn:microsoft.com/office/officeart/2005/8/layout/lProcess2"/>
    <dgm:cxn modelId="{48CE4F38-6A62-4F3C-B886-B2FF9C296AA1}" srcId="{2CA6B68E-3523-4EA1-A94C-86F330FFA6EB}" destId="{FD95E19D-8976-498A-AE4D-7BECA7F5A814}" srcOrd="4" destOrd="0" parTransId="{E92001AB-13AC-48A0-94B8-51D9FE27A57A}" sibTransId="{2B8B90D5-3975-4FE7-8A27-4F6E21FA4332}"/>
    <dgm:cxn modelId="{5C78BD3E-33F7-4D2A-A9E9-643A696C6566}" srcId="{2CA6B68E-3523-4EA1-A94C-86F330FFA6EB}" destId="{96EFDE0E-149D-4401-B3B8-FF1C5EF84FCA}" srcOrd="2" destOrd="0" parTransId="{543C35E0-4755-47F2-B570-5ACCD1B31BD2}" sibTransId="{18D9A43E-7C69-4592-B6DF-28B575E7A9CA}"/>
    <dgm:cxn modelId="{FC0A2E5B-FBC1-49EB-A190-AF5DC92924B9}" type="presOf" srcId="{6B7B5AF8-8DE3-4F78-AD8A-DEF50D8376C8}" destId="{A020B60E-D24B-4610-85FA-9FB2B3476E97}" srcOrd="0" destOrd="0" presId="urn:microsoft.com/office/officeart/2005/8/layout/lProcess2"/>
    <dgm:cxn modelId="{B5E07D41-C2DB-4083-AE8E-61686C4CFBEF}" type="presOf" srcId="{96EFDE0E-149D-4401-B3B8-FF1C5EF84FCA}" destId="{E129F5A6-8845-49BC-A142-2F21326BDBF2}" srcOrd="0" destOrd="0" presId="urn:microsoft.com/office/officeart/2005/8/layout/lProcess2"/>
    <dgm:cxn modelId="{69F65942-4AF6-47FB-AA76-1A0E5FF0B52F}" srcId="{EB1E2403-D52E-4F24-8151-D74D70543A33}" destId="{10F72849-566A-4C36-B8B3-BC4BDC216836}" srcOrd="1" destOrd="0" parTransId="{27B7AA79-92AF-47A6-B6B5-96AA1C0BA481}" sibTransId="{004EC3DB-B856-4C7E-9935-DF2F7FB61C1A}"/>
    <dgm:cxn modelId="{0E14636B-6061-41E3-BED3-C5E32CFFA1E3}" srcId="{2CA6B68E-3523-4EA1-A94C-86F330FFA6EB}" destId="{06ED72D8-D4C7-4FFF-B6BA-7C2830B5A1D3}" srcOrd="3" destOrd="0" parTransId="{5DBBC65C-75D5-4AFD-85DA-370A35869AD7}" sibTransId="{30A401D5-C630-4EF9-AA98-AE5A069D63E8}"/>
    <dgm:cxn modelId="{4B460E4C-385C-428D-8CDD-EC3B332A0726}" type="presOf" srcId="{4A9437DC-BF61-4FBC-8E63-D3A001BFA63C}" destId="{E912B466-B16E-4A0F-B942-05F410B9ABC4}" srcOrd="0" destOrd="0" presId="urn:microsoft.com/office/officeart/2005/8/layout/lProcess2"/>
    <dgm:cxn modelId="{5F250C53-6972-4887-9B1C-45BB97893F7A}" type="presOf" srcId="{442C4D81-3B7E-4162-A275-5D7445592434}" destId="{8EB8118C-9151-4260-8742-533038DD93C3}" srcOrd="0" destOrd="0" presId="urn:microsoft.com/office/officeart/2005/8/layout/lProcess2"/>
    <dgm:cxn modelId="{B78E4173-3670-4AA6-A353-7608C9CCEA4E}" type="presOf" srcId="{CBAAA040-17FF-4B7E-A544-27F26ADA8115}" destId="{B2B876DB-D170-455D-9831-EE0917EA2371}" srcOrd="0" destOrd="0" presId="urn:microsoft.com/office/officeart/2005/8/layout/lProcess2"/>
    <dgm:cxn modelId="{900D9054-DE55-4168-8024-27A84316A06A}" type="presOf" srcId="{EB1E2403-D52E-4F24-8151-D74D70543A33}" destId="{C8E0D46C-C410-483F-808E-989B5BB407FC}" srcOrd="0" destOrd="0" presId="urn:microsoft.com/office/officeart/2005/8/layout/lProcess2"/>
    <dgm:cxn modelId="{51710C55-17A8-4C37-83AA-EE8EBB6F1010}" type="presOf" srcId="{7AF123CA-7952-4F75-B3EF-AA28E1DECB54}" destId="{9FB0FB69-E216-42D3-9ED7-77F58ED34544}" srcOrd="1" destOrd="0" presId="urn:microsoft.com/office/officeart/2005/8/layout/lProcess2"/>
    <dgm:cxn modelId="{0AB7F357-2337-4AF2-A4F0-546CDCD5FF7C}" srcId="{7AF123CA-7952-4F75-B3EF-AA28E1DECB54}" destId="{B7986A56-3A63-4A91-BC74-9715FA35C1B7}" srcOrd="0" destOrd="0" parTransId="{A72DEF7F-CD74-4E96-91BD-5EE0D3F17435}" sibTransId="{8D09BFBE-26F7-4837-86E4-9697F6591C14}"/>
    <dgm:cxn modelId="{AD7C4D79-6037-473D-B7F9-8096F6C70418}" srcId="{EB1E2403-D52E-4F24-8151-D74D70543A33}" destId="{4A9437DC-BF61-4FBC-8E63-D3A001BFA63C}" srcOrd="0" destOrd="0" parTransId="{F08ED6ED-7E38-4A21-B49A-A463AD0EC73A}" sibTransId="{EF5B41E6-8AF5-4D3A-953D-B54FDD0C9E65}"/>
    <dgm:cxn modelId="{A693D581-B1C5-4C65-B024-C4B4DA3BD85B}" srcId="{11451185-3921-4664-8DEF-B25F0F2678EA}" destId="{6B7B5AF8-8DE3-4F78-AD8A-DEF50D8376C8}" srcOrd="0" destOrd="0" parTransId="{F3FCADE6-803D-4650-9A33-B5BD7F0AB6F1}" sibTransId="{6D2F3658-1613-4175-A1E7-5650DB25AF90}"/>
    <dgm:cxn modelId="{5A177485-2AEF-4448-9CF6-ACA2804BF18E}" type="presOf" srcId="{83836FBA-A377-49F0-9008-F3A427C25A47}" destId="{8513110B-3957-446D-B663-05678D523247}" srcOrd="0" destOrd="0" presId="urn:microsoft.com/office/officeart/2005/8/layout/lProcess2"/>
    <dgm:cxn modelId="{00AF0E86-8ECB-4B6D-9A04-C9C7CAA674A5}" type="presOf" srcId="{F36629E2-CCC7-45A9-97B8-EA1833CEDD2A}" destId="{1B8A71B2-CA5A-4795-950F-51032D225236}" srcOrd="0" destOrd="0" presId="urn:microsoft.com/office/officeart/2005/8/layout/lProcess2"/>
    <dgm:cxn modelId="{206D8389-1B35-4197-89D9-BACCB1A44BB9}" srcId="{11451185-3921-4664-8DEF-B25F0F2678EA}" destId="{7AF123CA-7952-4F75-B3EF-AA28E1DECB54}" srcOrd="1" destOrd="0" parTransId="{C867B1D1-18D6-4C3C-A56E-3CAB7AE35D4F}" sibTransId="{C514F4E7-7121-48F2-A95D-7E4DEC9E37C0}"/>
    <dgm:cxn modelId="{D385018F-F872-4F59-A1F5-09E4DB9E6136}" type="presOf" srcId="{6B7B5AF8-8DE3-4F78-AD8A-DEF50D8376C8}" destId="{57CE5C8B-FFE5-43DC-BC37-81D02F55036F}" srcOrd="1" destOrd="0" presId="urn:microsoft.com/office/officeart/2005/8/layout/lProcess2"/>
    <dgm:cxn modelId="{84C12290-0D7B-4F32-BDB3-715F7EC25F5C}" srcId="{6DCDDAF4-1CC0-4F02-A505-2B22C70DDC74}" destId="{244168FB-F5BF-479A-99BF-6B980C0C9A71}" srcOrd="2" destOrd="0" parTransId="{ADECFC3A-06A5-4AA2-81CD-E3BBED0FED53}" sibTransId="{0484F771-B787-44B0-9C09-889B128C277F}"/>
    <dgm:cxn modelId="{B2829A99-66E0-4BBE-A915-04A422DBF7CF}" type="presOf" srcId="{13607DDC-ABF8-45FC-B32B-17AA614A3F59}" destId="{2F1E8007-49DE-40F7-8ECF-93D4ABB8C7F9}" srcOrd="0" destOrd="0" presId="urn:microsoft.com/office/officeart/2005/8/layout/lProcess2"/>
    <dgm:cxn modelId="{5845809B-188C-488C-B057-155990E8753E}" type="presOf" srcId="{5DD53B22-5F27-41A1-9913-B5C5FB9C8C7C}" destId="{8CA4E19F-F168-43D4-AEA9-B6FC02990DDD}" srcOrd="0" destOrd="0" presId="urn:microsoft.com/office/officeart/2005/8/layout/lProcess2"/>
    <dgm:cxn modelId="{152B7D9C-DC20-4E79-BDB4-FA42CB19347E}" srcId="{6DCDDAF4-1CC0-4F02-A505-2B22C70DDC74}" destId="{CBAAA040-17FF-4B7E-A544-27F26ADA8115}" srcOrd="1" destOrd="0" parTransId="{03A55288-A4EC-47EB-A778-3D79C0D09D04}" sibTransId="{97EBE6CC-CAFD-4852-B340-D98684151633}"/>
    <dgm:cxn modelId="{E8CEDAA5-A97E-4A8C-9D90-CC1F6F26D674}" srcId="{11451185-3921-4664-8DEF-B25F0F2678EA}" destId="{2CA6B68E-3523-4EA1-A94C-86F330FFA6EB}" srcOrd="4" destOrd="0" parTransId="{B8D86B09-DB60-4B61-8BCF-466ABF96B51D}" sibTransId="{0D7C2A2C-CD23-4407-99ED-74A8C7BD9536}"/>
    <dgm:cxn modelId="{AD0BA3B4-1BA3-4FC9-9D3E-2E565E66F17C}" type="presOf" srcId="{10F72849-566A-4C36-B8B3-BC4BDC216836}" destId="{28CA1DD6-92BE-422B-A676-0F99794700D7}" srcOrd="0" destOrd="0" presId="urn:microsoft.com/office/officeart/2005/8/layout/lProcess2"/>
    <dgm:cxn modelId="{413638B6-4B2F-413E-AD4F-993A57A5F683}" srcId="{7AF123CA-7952-4F75-B3EF-AA28E1DECB54}" destId="{13607DDC-ABF8-45FC-B32B-17AA614A3F59}" srcOrd="1" destOrd="0" parTransId="{2217789A-5183-4B07-8D82-575F64A11775}" sibTransId="{A60ACDC6-DFAE-4201-95D0-810C0E175007}"/>
    <dgm:cxn modelId="{FF373FB8-35E7-4780-B983-144B97282DB7}" type="presOf" srcId="{7AF123CA-7952-4F75-B3EF-AA28E1DECB54}" destId="{9B4F8BD3-C746-4F8F-B760-73CB5639D8E5}" srcOrd="0" destOrd="0" presId="urn:microsoft.com/office/officeart/2005/8/layout/lProcess2"/>
    <dgm:cxn modelId="{AC60F2BF-9362-4B17-B8F6-4E369BB9BC19}" srcId="{80EBDFFF-D53B-483D-8020-0359F4B3E33C}" destId="{9288A191-5F6E-414E-AA5B-8258B0A46C07}" srcOrd="0" destOrd="0" parTransId="{5AA67F38-8A70-4A75-B405-4A6E978B5167}" sibTransId="{73D83812-29F0-47D3-8BE7-A81AB52AB6D2}"/>
    <dgm:cxn modelId="{3ED8DFC0-6C39-4FF7-A543-861349938F28}" srcId="{2CA6B68E-3523-4EA1-A94C-86F330FFA6EB}" destId="{5DD53B22-5F27-41A1-9913-B5C5FB9C8C7C}" srcOrd="0" destOrd="0" parTransId="{67D92C9C-E6E6-4EC0-93C6-B1A05CA23B19}" sibTransId="{3812B448-725D-474B-9995-05B31D426FE0}"/>
    <dgm:cxn modelId="{5B7A54C6-6F16-4A86-BFC4-4124A42F00A7}" srcId="{11451185-3921-4664-8DEF-B25F0F2678EA}" destId="{6DCDDAF4-1CC0-4F02-A505-2B22C70DDC74}" srcOrd="5" destOrd="0" parTransId="{C17CB45D-F4A8-4EBC-B98E-6F3AEE40630A}" sibTransId="{6BD34DA2-26A5-4A9C-9092-6FD7B52979BF}"/>
    <dgm:cxn modelId="{39ED78CF-1DF3-4BC7-A1C2-C21EC7C14D0D}" type="presOf" srcId="{B7986A56-3A63-4A91-BC74-9715FA35C1B7}" destId="{1348D5D0-F19D-4422-9D78-8382E4BA22F1}" srcOrd="0" destOrd="0" presId="urn:microsoft.com/office/officeart/2005/8/layout/lProcess2"/>
    <dgm:cxn modelId="{EE6CC9DD-9F39-4DC3-A6C3-D66DB11209C0}" type="presOf" srcId="{80EBDFFF-D53B-483D-8020-0359F4B3E33C}" destId="{979AA775-EA47-4DF0-98BE-AE21885980B6}" srcOrd="1" destOrd="0" presId="urn:microsoft.com/office/officeart/2005/8/layout/lProcess2"/>
    <dgm:cxn modelId="{0DC621E3-ACA3-4FA4-8D9E-52BEECAE3531}" type="presOf" srcId="{EB1E2403-D52E-4F24-8151-D74D70543A33}" destId="{250DC0AB-821B-4D4A-A9B4-7655F4472E11}" srcOrd="1" destOrd="0" presId="urn:microsoft.com/office/officeart/2005/8/layout/lProcess2"/>
    <dgm:cxn modelId="{C83A5CE5-217F-45DC-BFFC-05D5D3279179}" srcId="{11451185-3921-4664-8DEF-B25F0F2678EA}" destId="{EB1E2403-D52E-4F24-8151-D74D70543A33}" srcOrd="2" destOrd="0" parTransId="{E6F2FD0C-BBD8-4100-A05E-7E3146F1EC94}" sibTransId="{53C7FF2F-8475-49CD-B67B-4801F86E57C1}"/>
    <dgm:cxn modelId="{6F7BBFEB-BB6F-4D45-9C25-C3F04F7E9BBB}" srcId="{6B7B5AF8-8DE3-4F78-AD8A-DEF50D8376C8}" destId="{F36629E2-CCC7-45A9-97B8-EA1833CEDD2A}" srcOrd="0" destOrd="0" parTransId="{CDAEBE76-99E1-46A8-A21A-E98AF5E883CB}" sibTransId="{003073D8-ED96-4D8F-A0A3-9D196EC84C15}"/>
    <dgm:cxn modelId="{9A62F7EC-9EBE-4A95-B5CB-23A561E59D66}" type="presOf" srcId="{9288A191-5F6E-414E-AA5B-8258B0A46C07}" destId="{80DFAD7C-5EBC-4530-822A-102168D07F0B}" srcOrd="0" destOrd="0" presId="urn:microsoft.com/office/officeart/2005/8/layout/lProcess2"/>
    <dgm:cxn modelId="{FBB50BED-14F5-4AA7-9505-0C2019DB2612}" srcId="{6DCDDAF4-1CC0-4F02-A505-2B22C70DDC74}" destId="{524957CA-9097-4FDF-B61F-EDFA676257E1}" srcOrd="0" destOrd="0" parTransId="{6333EE16-E7BF-4D68-8883-24220A5655D9}" sibTransId="{71CA8A33-6A35-462B-8440-54CE6D3597D2}"/>
    <dgm:cxn modelId="{0F85D0F3-AD39-4879-9267-87B402DA1942}" type="presOf" srcId="{06ED72D8-D4C7-4FFF-B6BA-7C2830B5A1D3}" destId="{C11D3DCB-D921-423D-B49C-FB3FA53998A0}" srcOrd="0" destOrd="0" presId="urn:microsoft.com/office/officeart/2005/8/layout/lProcess2"/>
    <dgm:cxn modelId="{D68CAEF4-26FC-4352-9EB0-A6DF425F1516}" type="presOf" srcId="{FD95E19D-8976-498A-AE4D-7BECA7F5A814}" destId="{B554CF84-6181-4556-B4FB-5548B47BFF19}" srcOrd="0" destOrd="0" presId="urn:microsoft.com/office/officeart/2005/8/layout/lProcess2"/>
    <dgm:cxn modelId="{ACB1CFF5-5EC0-4DE5-ABB6-E4E26862E3E1}" srcId="{11451185-3921-4664-8DEF-B25F0F2678EA}" destId="{80EBDFFF-D53B-483D-8020-0359F4B3E33C}" srcOrd="3" destOrd="0" parTransId="{C6C1363B-3516-48AF-AF08-BED97372BF60}" sibTransId="{C129115A-54BD-4405-9312-C0714AFD384B}"/>
    <dgm:cxn modelId="{08C800F6-E8F6-4365-9D8E-B3A810510A30}" type="presOf" srcId="{6DCDDAF4-1CC0-4F02-A505-2B22C70DDC74}" destId="{D177C492-E2DA-41D6-BAFD-218656B5BF7C}" srcOrd="1" destOrd="0" presId="urn:microsoft.com/office/officeart/2005/8/layout/lProcess2"/>
    <dgm:cxn modelId="{8607CCFB-8C62-4D95-869A-070939D56107}" type="presOf" srcId="{2CA6B68E-3523-4EA1-A94C-86F330FFA6EB}" destId="{B7BA1B41-C1C7-4F16-B769-44EEEB26D57E}" srcOrd="0" destOrd="0" presId="urn:microsoft.com/office/officeart/2005/8/layout/lProcess2"/>
    <dgm:cxn modelId="{B34B669C-25AD-4391-8FE0-991E1E67AED5}" type="presParOf" srcId="{1EC5B991-086F-4672-BC5C-6951EC260B28}" destId="{F3381995-3060-4D81-A638-1EFAB9ABF9F3}" srcOrd="0" destOrd="0" presId="urn:microsoft.com/office/officeart/2005/8/layout/lProcess2"/>
    <dgm:cxn modelId="{36AA4C84-69A1-4475-978F-4FE34CD40F98}" type="presParOf" srcId="{F3381995-3060-4D81-A638-1EFAB9ABF9F3}" destId="{A020B60E-D24B-4610-85FA-9FB2B3476E97}" srcOrd="0" destOrd="0" presId="urn:microsoft.com/office/officeart/2005/8/layout/lProcess2"/>
    <dgm:cxn modelId="{AFC51FF2-8587-42B7-B925-7D15B42D7925}" type="presParOf" srcId="{F3381995-3060-4D81-A638-1EFAB9ABF9F3}" destId="{57CE5C8B-FFE5-43DC-BC37-81D02F55036F}" srcOrd="1" destOrd="0" presId="urn:microsoft.com/office/officeart/2005/8/layout/lProcess2"/>
    <dgm:cxn modelId="{4E70AF07-E5E1-4C27-8351-C513263DC308}" type="presParOf" srcId="{F3381995-3060-4D81-A638-1EFAB9ABF9F3}" destId="{70D63C46-4562-4040-9F4B-3684EBF175DB}" srcOrd="2" destOrd="0" presId="urn:microsoft.com/office/officeart/2005/8/layout/lProcess2"/>
    <dgm:cxn modelId="{24A41E3E-FC0B-45CF-B308-5D5CADD2A944}" type="presParOf" srcId="{70D63C46-4562-4040-9F4B-3684EBF175DB}" destId="{29AD1BB8-38E8-4BAB-9DDD-781B4A85FC09}" srcOrd="0" destOrd="0" presId="urn:microsoft.com/office/officeart/2005/8/layout/lProcess2"/>
    <dgm:cxn modelId="{3A38EEBC-7E5E-452B-9266-302CA71A40E7}" type="presParOf" srcId="{29AD1BB8-38E8-4BAB-9DDD-781B4A85FC09}" destId="{1B8A71B2-CA5A-4795-950F-51032D225236}" srcOrd="0" destOrd="0" presId="urn:microsoft.com/office/officeart/2005/8/layout/lProcess2"/>
    <dgm:cxn modelId="{49130426-ED2B-4E0A-9C3E-4B0F1B7BBA48}" type="presParOf" srcId="{29AD1BB8-38E8-4BAB-9DDD-781B4A85FC09}" destId="{C62A82F6-F3A2-46E2-B843-43AA22AE9857}" srcOrd="1" destOrd="0" presId="urn:microsoft.com/office/officeart/2005/8/layout/lProcess2"/>
    <dgm:cxn modelId="{F1ADCACC-BC72-4D09-9241-98F6925D6329}" type="presParOf" srcId="{29AD1BB8-38E8-4BAB-9DDD-781B4A85FC09}" destId="{8513110B-3957-446D-B663-05678D523247}" srcOrd="2" destOrd="0" presId="urn:microsoft.com/office/officeart/2005/8/layout/lProcess2"/>
    <dgm:cxn modelId="{2B40A0B8-485A-4974-8F33-CAEE9605B08B}" type="presParOf" srcId="{1EC5B991-086F-4672-BC5C-6951EC260B28}" destId="{2F940A25-4806-4312-AEF0-5DC16120C3E7}" srcOrd="1" destOrd="0" presId="urn:microsoft.com/office/officeart/2005/8/layout/lProcess2"/>
    <dgm:cxn modelId="{CBF2FBD6-CC9B-4846-A070-CA3F171D1C1E}" type="presParOf" srcId="{1EC5B991-086F-4672-BC5C-6951EC260B28}" destId="{673D176B-9FB3-4B01-883B-C876CBD7151E}" srcOrd="2" destOrd="0" presId="urn:microsoft.com/office/officeart/2005/8/layout/lProcess2"/>
    <dgm:cxn modelId="{1567C1AB-510C-4AC6-BA61-67E5FEA8FF1F}" type="presParOf" srcId="{673D176B-9FB3-4B01-883B-C876CBD7151E}" destId="{9B4F8BD3-C746-4F8F-B760-73CB5639D8E5}" srcOrd="0" destOrd="0" presId="urn:microsoft.com/office/officeart/2005/8/layout/lProcess2"/>
    <dgm:cxn modelId="{150496CF-E51D-42BB-91AE-C06939BF827B}" type="presParOf" srcId="{673D176B-9FB3-4B01-883B-C876CBD7151E}" destId="{9FB0FB69-E216-42D3-9ED7-77F58ED34544}" srcOrd="1" destOrd="0" presId="urn:microsoft.com/office/officeart/2005/8/layout/lProcess2"/>
    <dgm:cxn modelId="{BB32F0C9-88CF-45C7-9AD5-64BAAB6D80B3}" type="presParOf" srcId="{673D176B-9FB3-4B01-883B-C876CBD7151E}" destId="{C65D039B-C8E1-4080-9B8D-62A0F3F12390}" srcOrd="2" destOrd="0" presId="urn:microsoft.com/office/officeart/2005/8/layout/lProcess2"/>
    <dgm:cxn modelId="{A8F105B5-4C45-4DA8-AA92-232EFA2733F3}" type="presParOf" srcId="{C65D039B-C8E1-4080-9B8D-62A0F3F12390}" destId="{CF7729E9-BE2C-473C-A9C9-91976FEB8E3E}" srcOrd="0" destOrd="0" presId="urn:microsoft.com/office/officeart/2005/8/layout/lProcess2"/>
    <dgm:cxn modelId="{7CC03A37-79EE-4E8C-A83C-ACE7C8779DAD}" type="presParOf" srcId="{CF7729E9-BE2C-473C-A9C9-91976FEB8E3E}" destId="{1348D5D0-F19D-4422-9D78-8382E4BA22F1}" srcOrd="0" destOrd="0" presId="urn:microsoft.com/office/officeart/2005/8/layout/lProcess2"/>
    <dgm:cxn modelId="{6857D8F3-AD49-4196-AD01-85953D731063}" type="presParOf" srcId="{CF7729E9-BE2C-473C-A9C9-91976FEB8E3E}" destId="{841CFC2E-8848-43B5-ABF3-13DE51E45F16}" srcOrd="1" destOrd="0" presId="urn:microsoft.com/office/officeart/2005/8/layout/lProcess2"/>
    <dgm:cxn modelId="{1286B5FE-4B7D-42E0-BE88-15B6B91F223E}" type="presParOf" srcId="{CF7729E9-BE2C-473C-A9C9-91976FEB8E3E}" destId="{2F1E8007-49DE-40F7-8ECF-93D4ABB8C7F9}" srcOrd="2" destOrd="0" presId="urn:microsoft.com/office/officeart/2005/8/layout/lProcess2"/>
    <dgm:cxn modelId="{8AE7ACD9-8336-4015-B519-04987C54F01D}" type="presParOf" srcId="{1EC5B991-086F-4672-BC5C-6951EC260B28}" destId="{832E31AC-F323-481D-8BB7-7212C9ED6B8E}" srcOrd="3" destOrd="0" presId="urn:microsoft.com/office/officeart/2005/8/layout/lProcess2"/>
    <dgm:cxn modelId="{7B39166F-E4B0-41BF-93FD-209049E02061}" type="presParOf" srcId="{1EC5B991-086F-4672-BC5C-6951EC260B28}" destId="{FD0FA76A-5E88-424A-A923-8C8D53237A18}" srcOrd="4" destOrd="0" presId="urn:microsoft.com/office/officeart/2005/8/layout/lProcess2"/>
    <dgm:cxn modelId="{714D21C7-A4C1-44F6-BAC2-A15E4175513F}" type="presParOf" srcId="{FD0FA76A-5E88-424A-A923-8C8D53237A18}" destId="{C8E0D46C-C410-483F-808E-989B5BB407FC}" srcOrd="0" destOrd="0" presId="urn:microsoft.com/office/officeart/2005/8/layout/lProcess2"/>
    <dgm:cxn modelId="{2C2D9B41-B870-413F-A5E8-DBB3AEB0A44A}" type="presParOf" srcId="{FD0FA76A-5E88-424A-A923-8C8D53237A18}" destId="{250DC0AB-821B-4D4A-A9B4-7655F4472E11}" srcOrd="1" destOrd="0" presId="urn:microsoft.com/office/officeart/2005/8/layout/lProcess2"/>
    <dgm:cxn modelId="{3F95A218-5273-4742-BE47-8C65A327A76E}" type="presParOf" srcId="{FD0FA76A-5E88-424A-A923-8C8D53237A18}" destId="{3BE13AE4-526F-42BC-981B-F3581BCD1B46}" srcOrd="2" destOrd="0" presId="urn:microsoft.com/office/officeart/2005/8/layout/lProcess2"/>
    <dgm:cxn modelId="{A3D60EF8-CF5D-405C-BF15-7588CD6B9C90}" type="presParOf" srcId="{3BE13AE4-526F-42BC-981B-F3581BCD1B46}" destId="{23EBD0B3-0D82-45BA-9B48-8EB1507EEA0F}" srcOrd="0" destOrd="0" presId="urn:microsoft.com/office/officeart/2005/8/layout/lProcess2"/>
    <dgm:cxn modelId="{2A71545D-BF9F-4D62-973A-4596E6F9C863}" type="presParOf" srcId="{23EBD0B3-0D82-45BA-9B48-8EB1507EEA0F}" destId="{E912B466-B16E-4A0F-B942-05F410B9ABC4}" srcOrd="0" destOrd="0" presId="urn:microsoft.com/office/officeart/2005/8/layout/lProcess2"/>
    <dgm:cxn modelId="{BC06DC85-A570-4514-AA32-C51DDDEAE0C7}" type="presParOf" srcId="{23EBD0B3-0D82-45BA-9B48-8EB1507EEA0F}" destId="{8C000980-CC86-42B7-BE98-B6568AF49DE5}" srcOrd="1" destOrd="0" presId="urn:microsoft.com/office/officeart/2005/8/layout/lProcess2"/>
    <dgm:cxn modelId="{52ED7784-0712-436E-8D08-07D317FF60D6}" type="presParOf" srcId="{23EBD0B3-0D82-45BA-9B48-8EB1507EEA0F}" destId="{28CA1DD6-92BE-422B-A676-0F99794700D7}" srcOrd="2" destOrd="0" presId="urn:microsoft.com/office/officeart/2005/8/layout/lProcess2"/>
    <dgm:cxn modelId="{BFB3F348-7F86-46F3-ABC0-4B7C3E993454}" type="presParOf" srcId="{1EC5B991-086F-4672-BC5C-6951EC260B28}" destId="{825FCB9A-BFE1-4B24-AA67-277DFBF2D5D9}" srcOrd="5" destOrd="0" presId="urn:microsoft.com/office/officeart/2005/8/layout/lProcess2"/>
    <dgm:cxn modelId="{B85EC81C-BCA2-42BA-AA28-578862FA7335}" type="presParOf" srcId="{1EC5B991-086F-4672-BC5C-6951EC260B28}" destId="{45CDEE2C-E4E3-4BFF-9295-3FF41AB29A79}" srcOrd="6" destOrd="0" presId="urn:microsoft.com/office/officeart/2005/8/layout/lProcess2"/>
    <dgm:cxn modelId="{006DFF4C-6BD5-481C-B77D-A453665A313C}" type="presParOf" srcId="{45CDEE2C-E4E3-4BFF-9295-3FF41AB29A79}" destId="{F66D570E-1129-4917-853D-7D2602652470}" srcOrd="0" destOrd="0" presId="urn:microsoft.com/office/officeart/2005/8/layout/lProcess2"/>
    <dgm:cxn modelId="{B168CA47-E8F1-45F5-AB93-189C5DF7C936}" type="presParOf" srcId="{45CDEE2C-E4E3-4BFF-9295-3FF41AB29A79}" destId="{979AA775-EA47-4DF0-98BE-AE21885980B6}" srcOrd="1" destOrd="0" presId="urn:microsoft.com/office/officeart/2005/8/layout/lProcess2"/>
    <dgm:cxn modelId="{711FF6E4-E5A9-48AC-99DD-CCD6B74EFE31}" type="presParOf" srcId="{45CDEE2C-E4E3-4BFF-9295-3FF41AB29A79}" destId="{7A88C46C-6BB1-47D7-BCE3-CAA561A1B7EA}" srcOrd="2" destOrd="0" presId="urn:microsoft.com/office/officeart/2005/8/layout/lProcess2"/>
    <dgm:cxn modelId="{9CB4469A-46A0-4602-9A35-900F2A098CE2}" type="presParOf" srcId="{7A88C46C-6BB1-47D7-BCE3-CAA561A1B7EA}" destId="{0B8DAF99-79DF-4EE7-9734-B31E0DF348FE}" srcOrd="0" destOrd="0" presId="urn:microsoft.com/office/officeart/2005/8/layout/lProcess2"/>
    <dgm:cxn modelId="{4AC434F4-87BD-4375-A8A5-668BB823A7C5}" type="presParOf" srcId="{0B8DAF99-79DF-4EE7-9734-B31E0DF348FE}" destId="{80DFAD7C-5EBC-4530-822A-102168D07F0B}" srcOrd="0" destOrd="0" presId="urn:microsoft.com/office/officeart/2005/8/layout/lProcess2"/>
    <dgm:cxn modelId="{7D1816F3-8E8D-4A24-B7FA-84B3E066001C}" type="presParOf" srcId="{0B8DAF99-79DF-4EE7-9734-B31E0DF348FE}" destId="{D91979A5-8C62-4C24-82CA-0B7FE1BF9515}" srcOrd="1" destOrd="0" presId="urn:microsoft.com/office/officeart/2005/8/layout/lProcess2"/>
    <dgm:cxn modelId="{909D55FC-3F79-4F2F-B9E8-B811A245876C}" type="presParOf" srcId="{0B8DAF99-79DF-4EE7-9734-B31E0DF348FE}" destId="{8EB8118C-9151-4260-8742-533038DD93C3}" srcOrd="2" destOrd="0" presId="urn:microsoft.com/office/officeart/2005/8/layout/lProcess2"/>
    <dgm:cxn modelId="{2DB0AF11-2269-44AE-A687-BDF0DBF833EF}" type="presParOf" srcId="{1EC5B991-086F-4672-BC5C-6951EC260B28}" destId="{151AFCA3-9D3D-431E-960F-6277AB544E32}" srcOrd="7" destOrd="0" presId="urn:microsoft.com/office/officeart/2005/8/layout/lProcess2"/>
    <dgm:cxn modelId="{FE5C860D-6CE2-4C83-A7E2-3C686AABCCAA}" type="presParOf" srcId="{1EC5B991-086F-4672-BC5C-6951EC260B28}" destId="{97FE6787-B32A-4A19-8C75-9C4189EAE7B4}" srcOrd="8" destOrd="0" presId="urn:microsoft.com/office/officeart/2005/8/layout/lProcess2"/>
    <dgm:cxn modelId="{94EA854C-010D-4C47-AAC7-DA7B0B6F1447}" type="presParOf" srcId="{97FE6787-B32A-4A19-8C75-9C4189EAE7B4}" destId="{B7BA1B41-C1C7-4F16-B769-44EEEB26D57E}" srcOrd="0" destOrd="0" presId="urn:microsoft.com/office/officeart/2005/8/layout/lProcess2"/>
    <dgm:cxn modelId="{74E657D3-524C-4EF5-85DE-458E5D5A17B9}" type="presParOf" srcId="{97FE6787-B32A-4A19-8C75-9C4189EAE7B4}" destId="{F17A04BF-D7C8-406F-A422-49F43202B8C3}" srcOrd="1" destOrd="0" presId="urn:microsoft.com/office/officeart/2005/8/layout/lProcess2"/>
    <dgm:cxn modelId="{A1622F5B-EDBD-4F65-A9B3-879A221411F1}" type="presParOf" srcId="{97FE6787-B32A-4A19-8C75-9C4189EAE7B4}" destId="{52D99820-047B-44F7-A8AF-0AEF947865AF}" srcOrd="2" destOrd="0" presId="urn:microsoft.com/office/officeart/2005/8/layout/lProcess2"/>
    <dgm:cxn modelId="{1F46CDCD-BC3C-41CB-854D-31ACEFF45459}" type="presParOf" srcId="{52D99820-047B-44F7-A8AF-0AEF947865AF}" destId="{B14A17DF-0AC2-46F0-B00A-82C48FD45CA6}" srcOrd="0" destOrd="0" presId="urn:microsoft.com/office/officeart/2005/8/layout/lProcess2"/>
    <dgm:cxn modelId="{5A6FCEF1-C23D-4D3C-802A-F9D7F4CC28F7}" type="presParOf" srcId="{B14A17DF-0AC2-46F0-B00A-82C48FD45CA6}" destId="{8CA4E19F-F168-43D4-AEA9-B6FC02990DDD}" srcOrd="0" destOrd="0" presId="urn:microsoft.com/office/officeart/2005/8/layout/lProcess2"/>
    <dgm:cxn modelId="{01EF26A0-E893-4DF6-A280-2BDAE7E4408E}" type="presParOf" srcId="{B14A17DF-0AC2-46F0-B00A-82C48FD45CA6}" destId="{33EA591C-E461-4F73-B558-117C79DAA59A}" srcOrd="1" destOrd="0" presId="urn:microsoft.com/office/officeart/2005/8/layout/lProcess2"/>
    <dgm:cxn modelId="{D205FBA1-0770-477F-9F38-805852405C0D}" type="presParOf" srcId="{B14A17DF-0AC2-46F0-B00A-82C48FD45CA6}" destId="{03F24C22-FE83-4AD8-A6D1-D278CC002DF4}" srcOrd="2" destOrd="0" presId="urn:microsoft.com/office/officeart/2005/8/layout/lProcess2"/>
    <dgm:cxn modelId="{6C320A9E-522F-424E-9428-FC414A4A1060}" type="presParOf" srcId="{B14A17DF-0AC2-46F0-B00A-82C48FD45CA6}" destId="{5EE00A5E-6621-4E34-AE46-D0F77FF1700A}" srcOrd="3" destOrd="0" presId="urn:microsoft.com/office/officeart/2005/8/layout/lProcess2"/>
    <dgm:cxn modelId="{0A2DDB0B-2A15-40F5-90F8-1231CE901C4C}" type="presParOf" srcId="{B14A17DF-0AC2-46F0-B00A-82C48FD45CA6}" destId="{E129F5A6-8845-49BC-A142-2F21326BDBF2}" srcOrd="4" destOrd="0" presId="urn:microsoft.com/office/officeart/2005/8/layout/lProcess2"/>
    <dgm:cxn modelId="{9506CBA2-0D6E-463F-8434-6B323246BA22}" type="presParOf" srcId="{B14A17DF-0AC2-46F0-B00A-82C48FD45CA6}" destId="{A42D7679-EDF0-48CD-8704-5C63A5BE025F}" srcOrd="5" destOrd="0" presId="urn:microsoft.com/office/officeart/2005/8/layout/lProcess2"/>
    <dgm:cxn modelId="{BF131117-1EE7-42EC-9A10-98ECA6EAA292}" type="presParOf" srcId="{B14A17DF-0AC2-46F0-B00A-82C48FD45CA6}" destId="{C11D3DCB-D921-423D-B49C-FB3FA53998A0}" srcOrd="6" destOrd="0" presId="urn:microsoft.com/office/officeart/2005/8/layout/lProcess2"/>
    <dgm:cxn modelId="{0F20C113-49B9-4152-A4F1-CC6924E3ABC3}" type="presParOf" srcId="{B14A17DF-0AC2-46F0-B00A-82C48FD45CA6}" destId="{F5D0D538-CB62-4F17-86C3-690BF28B944B}" srcOrd="7" destOrd="0" presId="urn:microsoft.com/office/officeart/2005/8/layout/lProcess2"/>
    <dgm:cxn modelId="{F6AD2D1E-482D-43BD-ACE8-9A14220CC452}" type="presParOf" srcId="{B14A17DF-0AC2-46F0-B00A-82C48FD45CA6}" destId="{B554CF84-6181-4556-B4FB-5548B47BFF19}" srcOrd="8" destOrd="0" presId="urn:microsoft.com/office/officeart/2005/8/layout/lProcess2"/>
    <dgm:cxn modelId="{6104F151-CB79-477B-A987-9D9DAB727EA5}" type="presParOf" srcId="{1EC5B991-086F-4672-BC5C-6951EC260B28}" destId="{29AFD0A0-9A20-48ED-A46F-7A69188604C4}" srcOrd="9" destOrd="0" presId="urn:microsoft.com/office/officeart/2005/8/layout/lProcess2"/>
    <dgm:cxn modelId="{2F62A3BA-9560-4B38-911C-367AC7440E7C}" type="presParOf" srcId="{1EC5B991-086F-4672-BC5C-6951EC260B28}" destId="{D1D485A3-0DDF-4897-907C-96B91A50F463}" srcOrd="10" destOrd="0" presId="urn:microsoft.com/office/officeart/2005/8/layout/lProcess2"/>
    <dgm:cxn modelId="{767456C4-1E4B-450E-809C-EF5838C23BC3}" type="presParOf" srcId="{D1D485A3-0DDF-4897-907C-96B91A50F463}" destId="{6F38F3AF-DE2A-4D2E-BFDA-CEF191438E0D}" srcOrd="0" destOrd="0" presId="urn:microsoft.com/office/officeart/2005/8/layout/lProcess2"/>
    <dgm:cxn modelId="{20482836-139C-44EB-9C2B-AA70BF752344}" type="presParOf" srcId="{D1D485A3-0DDF-4897-907C-96B91A50F463}" destId="{D177C492-E2DA-41D6-BAFD-218656B5BF7C}" srcOrd="1" destOrd="0" presId="urn:microsoft.com/office/officeart/2005/8/layout/lProcess2"/>
    <dgm:cxn modelId="{01C589C0-C8AE-47B0-AE47-EE1B08468056}" type="presParOf" srcId="{D1D485A3-0DDF-4897-907C-96B91A50F463}" destId="{5BC8D6FD-FE9D-4A66-8F43-F4FE2EB8C9E8}" srcOrd="2" destOrd="0" presId="urn:microsoft.com/office/officeart/2005/8/layout/lProcess2"/>
    <dgm:cxn modelId="{748B8E82-E2D3-4B29-AB9C-23E1DFA1ED48}" type="presParOf" srcId="{5BC8D6FD-FE9D-4A66-8F43-F4FE2EB8C9E8}" destId="{9DCD9BCB-E7F1-4F62-ABBC-35EE1C059E14}" srcOrd="0" destOrd="0" presId="urn:microsoft.com/office/officeart/2005/8/layout/lProcess2"/>
    <dgm:cxn modelId="{3889FA23-D89B-4B23-B73C-A19A46613D57}" type="presParOf" srcId="{9DCD9BCB-E7F1-4F62-ABBC-35EE1C059E14}" destId="{AF7D9C2D-94AC-47DB-977E-A391DDC070FD}" srcOrd="0" destOrd="0" presId="urn:microsoft.com/office/officeart/2005/8/layout/lProcess2"/>
    <dgm:cxn modelId="{92414D83-7FA3-481A-BB63-C9206FA0377C}" type="presParOf" srcId="{9DCD9BCB-E7F1-4F62-ABBC-35EE1C059E14}" destId="{CC1F3129-C179-45DE-8C6A-99ADDE96F874}" srcOrd="1" destOrd="0" presId="urn:microsoft.com/office/officeart/2005/8/layout/lProcess2"/>
    <dgm:cxn modelId="{085E8285-548D-417B-8B8F-8F2BC9F8CC79}" type="presParOf" srcId="{9DCD9BCB-E7F1-4F62-ABBC-35EE1C059E14}" destId="{B2B876DB-D170-455D-9831-EE0917EA2371}" srcOrd="2" destOrd="0" presId="urn:microsoft.com/office/officeart/2005/8/layout/lProcess2"/>
    <dgm:cxn modelId="{E7D472B8-462E-441B-BB53-10C7BF7E3A5C}" type="presParOf" srcId="{9DCD9BCB-E7F1-4F62-ABBC-35EE1C059E14}" destId="{FDE49CAF-F779-4808-B4A5-54508DB26406}" srcOrd="3" destOrd="0" presId="urn:microsoft.com/office/officeart/2005/8/layout/lProcess2"/>
    <dgm:cxn modelId="{73F74D72-651F-4C72-B643-58326553ED73}" type="presParOf" srcId="{9DCD9BCB-E7F1-4F62-ABBC-35EE1C059E14}" destId="{EA3FF144-4531-4961-97AF-A6DF3E872FA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874D9-5B8B-4FCA-89BD-272D947EDE91}">
      <dsp:nvSpPr>
        <dsp:cNvPr id="0" name=""/>
        <dsp:cNvSpPr/>
      </dsp:nvSpPr>
      <dsp:spPr>
        <a:xfrm>
          <a:off x="2993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Спортивные федерации, Тренерский состав</a:t>
          </a:r>
        </a:p>
      </dsp:txBody>
      <dsp:txXfrm>
        <a:off x="30222" y="127033"/>
        <a:ext cx="1804888" cy="875215"/>
      </dsp:txXfrm>
    </dsp:sp>
    <dsp:sp modelId="{9F810F03-B300-403D-BEB8-D00E0F5E26A6}">
      <dsp:nvSpPr>
        <dsp:cNvPr id="0" name=""/>
        <dsp:cNvSpPr/>
      </dsp:nvSpPr>
      <dsp:spPr>
        <a:xfrm>
          <a:off x="1862340" y="490549"/>
          <a:ext cx="743738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743738" y="74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2215616" y="546048"/>
        <a:ext cx="37186" cy="37186"/>
      </dsp:txXfrm>
    </dsp:sp>
    <dsp:sp modelId="{BE89B0A5-387D-422E-A5CE-7E5D2B77B517}">
      <dsp:nvSpPr>
        <dsp:cNvPr id="0" name=""/>
        <dsp:cNvSpPr/>
      </dsp:nvSpPr>
      <dsp:spPr>
        <a:xfrm>
          <a:off x="2606079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Управление по видам спорта</a:t>
          </a:r>
        </a:p>
      </dsp:txBody>
      <dsp:txXfrm>
        <a:off x="2633308" y="127033"/>
        <a:ext cx="1804888" cy="875215"/>
      </dsp:txXfrm>
    </dsp:sp>
    <dsp:sp modelId="{D8876F60-B819-48FF-A0C6-6FB95E9AA454}">
      <dsp:nvSpPr>
        <dsp:cNvPr id="0" name=""/>
        <dsp:cNvSpPr/>
      </dsp:nvSpPr>
      <dsp:spPr>
        <a:xfrm>
          <a:off x="4465426" y="490549"/>
          <a:ext cx="743738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743738" y="740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18702" y="546048"/>
        <a:ext cx="37186" cy="37186"/>
      </dsp:txXfrm>
    </dsp:sp>
    <dsp:sp modelId="{F4ED4D74-A98B-4F14-AC37-7F0CE9790442}">
      <dsp:nvSpPr>
        <dsp:cNvPr id="0" name=""/>
        <dsp:cNvSpPr/>
      </dsp:nvSpPr>
      <dsp:spPr>
        <a:xfrm>
          <a:off x="5209164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Формирования проекта по принципу предыдущих годов</a:t>
          </a:r>
        </a:p>
      </dsp:txBody>
      <dsp:txXfrm>
        <a:off x="5236393" y="127033"/>
        <a:ext cx="1804888" cy="875215"/>
      </dsp:txXfrm>
    </dsp:sp>
    <dsp:sp modelId="{4FFB90C2-6421-4CE9-B722-4A69899F96D5}">
      <dsp:nvSpPr>
        <dsp:cNvPr id="0" name=""/>
        <dsp:cNvSpPr/>
      </dsp:nvSpPr>
      <dsp:spPr>
        <a:xfrm>
          <a:off x="7068511" y="490549"/>
          <a:ext cx="743738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743738" y="740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421787" y="546048"/>
        <a:ext cx="37186" cy="37186"/>
      </dsp:txXfrm>
    </dsp:sp>
    <dsp:sp modelId="{E58979F9-3B78-4DDF-A177-86A81E8BD0CE}">
      <dsp:nvSpPr>
        <dsp:cNvPr id="0" name=""/>
        <dsp:cNvSpPr/>
      </dsp:nvSpPr>
      <dsp:spPr>
        <a:xfrm>
          <a:off x="7812250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Направление на утверждение</a:t>
          </a:r>
        </a:p>
      </dsp:txBody>
      <dsp:txXfrm>
        <a:off x="7839479" y="127033"/>
        <a:ext cx="1804888" cy="875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874D9-5B8B-4FCA-89BD-272D947EDE91}">
      <dsp:nvSpPr>
        <dsp:cNvPr id="0" name=""/>
        <dsp:cNvSpPr/>
      </dsp:nvSpPr>
      <dsp:spPr>
        <a:xfrm>
          <a:off x="2993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Утверждение бюджета</a:t>
          </a:r>
        </a:p>
      </dsp:txBody>
      <dsp:txXfrm>
        <a:off x="30222" y="127033"/>
        <a:ext cx="1804888" cy="875215"/>
      </dsp:txXfrm>
    </dsp:sp>
    <dsp:sp modelId="{9F810F03-B300-403D-BEB8-D00E0F5E26A6}">
      <dsp:nvSpPr>
        <dsp:cNvPr id="0" name=""/>
        <dsp:cNvSpPr/>
      </dsp:nvSpPr>
      <dsp:spPr>
        <a:xfrm>
          <a:off x="1862340" y="490549"/>
          <a:ext cx="743738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743738" y="74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2215616" y="546048"/>
        <a:ext cx="37186" cy="37186"/>
      </dsp:txXfrm>
    </dsp:sp>
    <dsp:sp modelId="{BE89B0A5-387D-422E-A5CE-7E5D2B77B517}">
      <dsp:nvSpPr>
        <dsp:cNvPr id="0" name=""/>
        <dsp:cNvSpPr/>
      </dsp:nvSpPr>
      <dsp:spPr>
        <a:xfrm>
          <a:off x="2606079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Доведение лимитов до Управлений по видам спорта</a:t>
          </a:r>
        </a:p>
      </dsp:txBody>
      <dsp:txXfrm>
        <a:off x="2633308" y="127033"/>
        <a:ext cx="1804888" cy="875215"/>
      </dsp:txXfrm>
    </dsp:sp>
    <dsp:sp modelId="{D8876F60-B819-48FF-A0C6-6FB95E9AA454}">
      <dsp:nvSpPr>
        <dsp:cNvPr id="0" name=""/>
        <dsp:cNvSpPr/>
      </dsp:nvSpPr>
      <dsp:spPr>
        <a:xfrm>
          <a:off x="4465426" y="490549"/>
          <a:ext cx="743738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743738" y="740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18702" y="546048"/>
        <a:ext cx="37186" cy="37186"/>
      </dsp:txXfrm>
    </dsp:sp>
    <dsp:sp modelId="{F4ED4D74-A98B-4F14-AC37-7F0CE9790442}">
      <dsp:nvSpPr>
        <dsp:cNvPr id="0" name=""/>
        <dsp:cNvSpPr/>
      </dsp:nvSpPr>
      <dsp:spPr>
        <a:xfrm>
          <a:off x="5209164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Распределение бюджета по принципу предыдущих годов</a:t>
          </a:r>
        </a:p>
      </dsp:txBody>
      <dsp:txXfrm>
        <a:off x="5236393" y="127033"/>
        <a:ext cx="1804888" cy="875215"/>
      </dsp:txXfrm>
    </dsp:sp>
    <dsp:sp modelId="{4FFB90C2-6421-4CE9-B722-4A69899F96D5}">
      <dsp:nvSpPr>
        <dsp:cNvPr id="0" name=""/>
        <dsp:cNvSpPr/>
      </dsp:nvSpPr>
      <dsp:spPr>
        <a:xfrm>
          <a:off x="7068511" y="490549"/>
          <a:ext cx="743738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743738" y="740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421787" y="546048"/>
        <a:ext cx="37186" cy="37186"/>
      </dsp:txXfrm>
    </dsp:sp>
    <dsp:sp modelId="{E58979F9-3B78-4DDF-A177-86A81E8BD0CE}">
      <dsp:nvSpPr>
        <dsp:cNvPr id="0" name=""/>
        <dsp:cNvSpPr/>
      </dsp:nvSpPr>
      <dsp:spPr>
        <a:xfrm>
          <a:off x="7812250" y="99804"/>
          <a:ext cx="1859346" cy="9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krobat SemiBold" panose="00000700000000000000" pitchFamily="50" charset="-52"/>
            </a:rPr>
            <a:t>Доведение тренерам</a:t>
          </a:r>
        </a:p>
      </dsp:txBody>
      <dsp:txXfrm>
        <a:off x="7839479" y="127033"/>
        <a:ext cx="1804888" cy="875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9D0D-49AA-4F47-B9EA-664F4013D860}">
      <dsp:nvSpPr>
        <dsp:cNvPr id="0" name=""/>
        <dsp:cNvSpPr/>
      </dsp:nvSpPr>
      <dsp:spPr>
        <a:xfrm rot="10800000">
          <a:off x="887906" y="3482"/>
          <a:ext cx="4009531" cy="1150537"/>
        </a:xfrm>
        <a:prstGeom prst="homePlate">
          <a:avLst/>
        </a:prstGeom>
        <a:solidFill>
          <a:srgbClr val="2E53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  <a:t>Обязательные мероприятия: </a:t>
          </a:r>
          <a:b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</a:br>
          <a: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  <a:t>Чемпионат, первенство России и УрФО при условии участия ограниченным составом (первые номера) + ТМ к ним, проводимые на территории автономного округа,</a:t>
          </a:r>
          <a:b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</a:br>
          <a: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  <a:t>Спартакиада</a:t>
          </a:r>
        </a:p>
      </dsp:txBody>
      <dsp:txXfrm rot="10800000">
        <a:off x="1175540" y="3482"/>
        <a:ext cx="3721897" cy="1150537"/>
      </dsp:txXfrm>
    </dsp:sp>
    <dsp:sp modelId="{1161C0E7-8388-45CB-B5E9-B6BB84AE61C0}">
      <dsp:nvSpPr>
        <dsp:cNvPr id="0" name=""/>
        <dsp:cNvSpPr/>
      </dsp:nvSpPr>
      <dsp:spPr>
        <a:xfrm>
          <a:off x="577785" y="84377"/>
          <a:ext cx="988748" cy="988748"/>
        </a:xfrm>
        <a:prstGeom prst="ellipse">
          <a:avLst/>
        </a:prstGeom>
        <a:solidFill>
          <a:srgbClr val="B028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7F52E-AFFC-43FC-9236-4C31D014F3F9}">
      <dsp:nvSpPr>
        <dsp:cNvPr id="0" name=""/>
        <dsp:cNvSpPr/>
      </dsp:nvSpPr>
      <dsp:spPr>
        <a:xfrm rot="10800000">
          <a:off x="981107" y="1449168"/>
          <a:ext cx="3885263" cy="1274615"/>
        </a:xfrm>
        <a:prstGeom prst="homePlate">
          <a:avLst/>
        </a:prstGeom>
        <a:solidFill>
          <a:srgbClr val="2E53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  <a:t>Участие в спортивных мероприятиях составами согласно квот, предусмотренных положениями о соревнованиях, участие в Кубках России</a:t>
          </a:r>
        </a:p>
      </dsp:txBody>
      <dsp:txXfrm rot="10800000">
        <a:off x="1299761" y="1449168"/>
        <a:ext cx="3566609" cy="1274615"/>
      </dsp:txXfrm>
    </dsp:sp>
    <dsp:sp modelId="{1AA219FD-2D82-4EDD-ACC0-7AFDE52B12E3}">
      <dsp:nvSpPr>
        <dsp:cNvPr id="0" name=""/>
        <dsp:cNvSpPr/>
      </dsp:nvSpPr>
      <dsp:spPr>
        <a:xfrm>
          <a:off x="608852" y="1592102"/>
          <a:ext cx="988748" cy="98874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37641-4AFF-4A52-8473-BE33CB795EB9}">
      <dsp:nvSpPr>
        <dsp:cNvPr id="0" name=""/>
        <dsp:cNvSpPr/>
      </dsp:nvSpPr>
      <dsp:spPr>
        <a:xfrm rot="10800000">
          <a:off x="967808" y="3018932"/>
          <a:ext cx="3902995" cy="1318545"/>
        </a:xfrm>
        <a:prstGeom prst="homePlate">
          <a:avLst/>
        </a:prstGeom>
        <a:solidFill>
          <a:srgbClr val="2E53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01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krobat SemiBold" panose="00000700000000000000" pitchFamily="50" charset="-52"/>
            </a:rPr>
            <a:t>Дополнительные тренировочные мероприятия + предсезонные сборы проводимые за территорией автономного округа, участие в межрегиональных, всероссийских и международных соревнованиях</a:t>
          </a:r>
        </a:p>
      </dsp:txBody>
      <dsp:txXfrm rot="10800000">
        <a:off x="1297444" y="3018932"/>
        <a:ext cx="3573359" cy="1318545"/>
      </dsp:txXfrm>
    </dsp:sp>
    <dsp:sp modelId="{217D8991-1009-4301-88B8-EBD788E0330C}">
      <dsp:nvSpPr>
        <dsp:cNvPr id="0" name=""/>
        <dsp:cNvSpPr/>
      </dsp:nvSpPr>
      <dsp:spPr>
        <a:xfrm>
          <a:off x="604419" y="3183831"/>
          <a:ext cx="988748" cy="988748"/>
        </a:xfrm>
        <a:prstGeom prst="ellipse">
          <a:avLst/>
        </a:prstGeom>
        <a:solidFill>
          <a:srgbClr val="59AB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70A75-DFA9-40BC-9152-162738E46766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F8DE3-83AA-4370-8B95-5368B1F3844C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2175669" y="0"/>
        <a:ext cx="4169965" cy="924659"/>
      </dsp:txXfrm>
    </dsp:sp>
    <dsp:sp modelId="{0FF0D037-1DC1-4DC7-918B-B21BAFDD40CB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A7DE-690F-40C8-874B-A1F1FAA7589C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/>
        </a:p>
      </dsp:txBody>
      <dsp:txXfrm>
        <a:off x="2175669" y="924659"/>
        <a:ext cx="4169965" cy="924659"/>
      </dsp:txXfrm>
    </dsp:sp>
    <dsp:sp modelId="{A6690DB7-4551-474E-B4D7-EE3C009510A5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310AC-345C-445B-8A5B-B73F18452E9A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/>
        </a:p>
      </dsp:txBody>
      <dsp:txXfrm>
        <a:off x="2175669" y="1849318"/>
        <a:ext cx="4169965" cy="924659"/>
      </dsp:txXfrm>
    </dsp:sp>
    <dsp:sp modelId="{82DB836B-107B-4D3F-8B1C-E8597D756B33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09FE-12FC-477D-A012-21DA921C40E1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/>
        </a:p>
      </dsp:txBody>
      <dsp:txXfrm>
        <a:off x="2175669" y="2773977"/>
        <a:ext cx="4169965" cy="924659"/>
      </dsp:txXfrm>
    </dsp:sp>
    <dsp:sp modelId="{C5F1F236-C0FA-417E-8A2C-B854585B89B0}">
      <dsp:nvSpPr>
        <dsp:cNvPr id="0" name=""/>
        <dsp:cNvSpPr/>
      </dsp:nvSpPr>
      <dsp:spPr>
        <a:xfrm>
          <a:off x="6345634" y="924659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</dsp:txBody>
      <dsp:txXfrm>
        <a:off x="6345634" y="924659"/>
        <a:ext cx="4169965" cy="924659"/>
      </dsp:txXfrm>
    </dsp:sp>
    <dsp:sp modelId="{57F34265-9AD8-49E1-8B31-BFF3D58C4AF9}">
      <dsp:nvSpPr>
        <dsp:cNvPr id="0" name=""/>
        <dsp:cNvSpPr/>
      </dsp:nvSpPr>
      <dsp:spPr>
        <a:xfrm>
          <a:off x="6345634" y="1849318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</dsp:txBody>
      <dsp:txXfrm>
        <a:off x="6345634" y="1849318"/>
        <a:ext cx="4169965" cy="924659"/>
      </dsp:txXfrm>
    </dsp:sp>
    <dsp:sp modelId="{98279EE3-866D-4EAA-A42D-6D0ABADDC0C4}">
      <dsp:nvSpPr>
        <dsp:cNvPr id="0" name=""/>
        <dsp:cNvSpPr/>
      </dsp:nvSpPr>
      <dsp:spPr>
        <a:xfrm>
          <a:off x="6345634" y="2773977"/>
          <a:ext cx="4169965" cy="924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/>
        </a:p>
      </dsp:txBody>
      <dsp:txXfrm>
        <a:off x="6345634" y="2773977"/>
        <a:ext cx="4169965" cy="924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0B60E-D24B-4610-85FA-9FB2B3476E97}">
      <dsp:nvSpPr>
        <dsp:cNvPr id="0" name=""/>
        <dsp:cNvSpPr/>
      </dsp:nvSpPr>
      <dsp:spPr>
        <a:xfrm>
          <a:off x="2022" y="0"/>
          <a:ext cx="1765337" cy="4528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занимающихся</a:t>
          </a:r>
        </a:p>
      </dsp:txBody>
      <dsp:txXfrm>
        <a:off x="2022" y="0"/>
        <a:ext cx="1765337" cy="1358549"/>
      </dsp:txXfrm>
    </dsp:sp>
    <dsp:sp modelId="{1B8A71B2-CA5A-4795-950F-51032D225236}">
      <dsp:nvSpPr>
        <dsp:cNvPr id="0" name=""/>
        <dsp:cNvSpPr/>
      </dsp:nvSpPr>
      <dsp:spPr>
        <a:xfrm>
          <a:off x="178555" y="1359875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Количество спортсменов, организованно занимающихся видом спорта</a:t>
          </a:r>
        </a:p>
      </dsp:txBody>
      <dsp:txXfrm>
        <a:off x="218546" y="1399866"/>
        <a:ext cx="1332288" cy="1285421"/>
      </dsp:txXfrm>
    </dsp:sp>
    <dsp:sp modelId="{8513110B-3957-446D-B663-05678D523247}">
      <dsp:nvSpPr>
        <dsp:cNvPr id="0" name=""/>
        <dsp:cNvSpPr/>
      </dsp:nvSpPr>
      <dsp:spPr>
        <a:xfrm>
          <a:off x="178555" y="2935341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Количество занимающихся на каждом этапе спортивной подготовки</a:t>
          </a:r>
        </a:p>
      </dsp:txBody>
      <dsp:txXfrm>
        <a:off x="218546" y="2975332"/>
        <a:ext cx="1332288" cy="1285421"/>
      </dsp:txXfrm>
    </dsp:sp>
    <dsp:sp modelId="{9B4F8BD3-C746-4F8F-B760-73CB5639D8E5}">
      <dsp:nvSpPr>
        <dsp:cNvPr id="0" name=""/>
        <dsp:cNvSpPr/>
      </dsp:nvSpPr>
      <dsp:spPr>
        <a:xfrm>
          <a:off x="1899760" y="0"/>
          <a:ext cx="1765337" cy="4528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отделений по видам спорта</a:t>
          </a:r>
          <a:endParaRPr lang="ru-RU" sz="1800" kern="1200" dirty="0"/>
        </a:p>
      </dsp:txBody>
      <dsp:txXfrm>
        <a:off x="1899760" y="0"/>
        <a:ext cx="1765337" cy="1358549"/>
      </dsp:txXfrm>
    </dsp:sp>
    <dsp:sp modelId="{1348D5D0-F19D-4422-9D78-8382E4BA22F1}">
      <dsp:nvSpPr>
        <dsp:cNvPr id="0" name=""/>
        <dsp:cNvSpPr/>
      </dsp:nvSpPr>
      <dsp:spPr>
        <a:xfrm>
          <a:off x="2102929" y="1325564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Количество отделений по виду спорта</a:t>
          </a:r>
        </a:p>
      </dsp:txBody>
      <dsp:txXfrm>
        <a:off x="2142920" y="1365555"/>
        <a:ext cx="1332288" cy="1285421"/>
      </dsp:txXfrm>
    </dsp:sp>
    <dsp:sp modelId="{2F1E8007-49DE-40F7-8ECF-93D4ABB8C7F9}">
      <dsp:nvSpPr>
        <dsp:cNvPr id="0" name=""/>
        <dsp:cNvSpPr/>
      </dsp:nvSpPr>
      <dsp:spPr>
        <a:xfrm>
          <a:off x="2102929" y="2901030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Количество олимпийских отделений</a:t>
          </a:r>
        </a:p>
      </dsp:txBody>
      <dsp:txXfrm>
        <a:off x="2142920" y="2941021"/>
        <a:ext cx="1332288" cy="1285421"/>
      </dsp:txXfrm>
    </dsp:sp>
    <dsp:sp modelId="{C8E0D46C-C410-483F-808E-989B5BB407FC}">
      <dsp:nvSpPr>
        <dsp:cNvPr id="0" name=""/>
        <dsp:cNvSpPr/>
      </dsp:nvSpPr>
      <dsp:spPr>
        <a:xfrm>
          <a:off x="3797498" y="0"/>
          <a:ext cx="1765337" cy="4528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Тренерский состав</a:t>
          </a:r>
          <a:endParaRPr lang="ru-RU" sz="1800" kern="1200" dirty="0"/>
        </a:p>
      </dsp:txBody>
      <dsp:txXfrm>
        <a:off x="3797498" y="0"/>
        <a:ext cx="1765337" cy="1358549"/>
      </dsp:txXfrm>
    </dsp:sp>
    <dsp:sp modelId="{E912B466-B16E-4A0F-B942-05F410B9ABC4}">
      <dsp:nvSpPr>
        <dsp:cNvPr id="0" name=""/>
        <dsp:cNvSpPr/>
      </dsp:nvSpPr>
      <dsp:spPr>
        <a:xfrm>
          <a:off x="4000667" y="1325564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Количество штатных тренеров</a:t>
          </a:r>
        </a:p>
      </dsp:txBody>
      <dsp:txXfrm>
        <a:off x="4040658" y="1365555"/>
        <a:ext cx="1332288" cy="1285421"/>
      </dsp:txXfrm>
    </dsp:sp>
    <dsp:sp modelId="{28CA1DD6-92BE-422B-A676-0F99794700D7}">
      <dsp:nvSpPr>
        <dsp:cNvPr id="0" name=""/>
        <dsp:cNvSpPr/>
      </dsp:nvSpPr>
      <dsp:spPr>
        <a:xfrm>
          <a:off x="4000667" y="2901030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Количество тренеров, имеющих звание «Заслуженный тренер России»</a:t>
          </a:r>
        </a:p>
      </dsp:txBody>
      <dsp:txXfrm>
        <a:off x="4040658" y="2941021"/>
        <a:ext cx="1332288" cy="1285421"/>
      </dsp:txXfrm>
    </dsp:sp>
    <dsp:sp modelId="{F66D570E-1129-4917-853D-7D2602652470}">
      <dsp:nvSpPr>
        <dsp:cNvPr id="0" name=""/>
        <dsp:cNvSpPr/>
      </dsp:nvSpPr>
      <dsp:spPr>
        <a:xfrm>
          <a:off x="5695236" y="0"/>
          <a:ext cx="2058101" cy="4528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</a:rPr>
            <a:t>Занимающиеся – кандидаты в спортивные сборные России</a:t>
          </a:r>
        </a:p>
      </dsp:txBody>
      <dsp:txXfrm>
        <a:off x="5695236" y="0"/>
        <a:ext cx="2058101" cy="1358549"/>
      </dsp:txXfrm>
    </dsp:sp>
    <dsp:sp modelId="{80DFAD7C-5EBC-4530-822A-102168D07F0B}">
      <dsp:nvSpPr>
        <dsp:cNvPr id="0" name=""/>
        <dsp:cNvSpPr/>
      </dsp:nvSpPr>
      <dsp:spPr>
        <a:xfrm>
          <a:off x="6044787" y="1325564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Основной состав</a:t>
          </a:r>
        </a:p>
      </dsp:txBody>
      <dsp:txXfrm>
        <a:off x="6084778" y="1365555"/>
        <a:ext cx="1332288" cy="1285421"/>
      </dsp:txXfrm>
    </dsp:sp>
    <dsp:sp modelId="{8EB8118C-9151-4260-8742-533038DD93C3}">
      <dsp:nvSpPr>
        <dsp:cNvPr id="0" name=""/>
        <dsp:cNvSpPr/>
      </dsp:nvSpPr>
      <dsp:spPr>
        <a:xfrm>
          <a:off x="6044787" y="2901030"/>
          <a:ext cx="1412270" cy="1365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Резервный состав</a:t>
          </a:r>
        </a:p>
      </dsp:txBody>
      <dsp:txXfrm>
        <a:off x="6084778" y="2941021"/>
        <a:ext cx="1332288" cy="1285421"/>
      </dsp:txXfrm>
    </dsp:sp>
    <dsp:sp modelId="{B7BA1B41-C1C7-4F16-B769-44EEEB26D57E}">
      <dsp:nvSpPr>
        <dsp:cNvPr id="0" name=""/>
        <dsp:cNvSpPr/>
      </dsp:nvSpPr>
      <dsp:spPr>
        <a:xfrm>
          <a:off x="7885738" y="0"/>
          <a:ext cx="1765337" cy="4528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</a:rPr>
            <a:t>Спортивные разряды, спортивные звания</a:t>
          </a:r>
        </a:p>
      </dsp:txBody>
      <dsp:txXfrm>
        <a:off x="7885738" y="0"/>
        <a:ext cx="1765337" cy="1358549"/>
      </dsp:txXfrm>
    </dsp:sp>
    <dsp:sp modelId="{8CA4E19F-F168-43D4-AEA9-B6FC02990DDD}">
      <dsp:nvSpPr>
        <dsp:cNvPr id="0" name=""/>
        <dsp:cNvSpPr/>
      </dsp:nvSpPr>
      <dsp:spPr>
        <a:xfrm>
          <a:off x="8062271" y="1359405"/>
          <a:ext cx="1412270" cy="52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ЗМС</a:t>
          </a:r>
        </a:p>
      </dsp:txBody>
      <dsp:txXfrm>
        <a:off x="8077615" y="1374749"/>
        <a:ext cx="1381582" cy="493195"/>
      </dsp:txXfrm>
    </dsp:sp>
    <dsp:sp modelId="{03F24C22-FE83-4AD8-A6D1-D278CC002DF4}">
      <dsp:nvSpPr>
        <dsp:cNvPr id="0" name=""/>
        <dsp:cNvSpPr/>
      </dsp:nvSpPr>
      <dsp:spPr>
        <a:xfrm>
          <a:off x="8062271" y="1963887"/>
          <a:ext cx="1412270" cy="52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МСМК</a:t>
          </a:r>
        </a:p>
      </dsp:txBody>
      <dsp:txXfrm>
        <a:off x="8077615" y="1979231"/>
        <a:ext cx="1381582" cy="493195"/>
      </dsp:txXfrm>
    </dsp:sp>
    <dsp:sp modelId="{E129F5A6-8845-49BC-A142-2F21326BDBF2}">
      <dsp:nvSpPr>
        <dsp:cNvPr id="0" name=""/>
        <dsp:cNvSpPr/>
      </dsp:nvSpPr>
      <dsp:spPr>
        <a:xfrm>
          <a:off x="8062271" y="2568368"/>
          <a:ext cx="1412270" cy="52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МС</a:t>
          </a:r>
        </a:p>
      </dsp:txBody>
      <dsp:txXfrm>
        <a:off x="8077615" y="2583712"/>
        <a:ext cx="1381582" cy="493195"/>
      </dsp:txXfrm>
    </dsp:sp>
    <dsp:sp modelId="{C11D3DCB-D921-423D-B49C-FB3FA53998A0}">
      <dsp:nvSpPr>
        <dsp:cNvPr id="0" name=""/>
        <dsp:cNvSpPr/>
      </dsp:nvSpPr>
      <dsp:spPr>
        <a:xfrm>
          <a:off x="8062271" y="3172850"/>
          <a:ext cx="1412270" cy="52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КМС</a:t>
          </a:r>
        </a:p>
      </dsp:txBody>
      <dsp:txXfrm>
        <a:off x="8077615" y="3188194"/>
        <a:ext cx="1381582" cy="493195"/>
      </dsp:txXfrm>
    </dsp:sp>
    <dsp:sp modelId="{B554CF84-6181-4556-B4FB-5548B47BFF19}">
      <dsp:nvSpPr>
        <dsp:cNvPr id="0" name=""/>
        <dsp:cNvSpPr/>
      </dsp:nvSpPr>
      <dsp:spPr>
        <a:xfrm>
          <a:off x="8062271" y="3777331"/>
          <a:ext cx="1412270" cy="52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1 разряд</a:t>
          </a:r>
        </a:p>
      </dsp:txBody>
      <dsp:txXfrm>
        <a:off x="8077615" y="3792675"/>
        <a:ext cx="1381582" cy="493195"/>
      </dsp:txXfrm>
    </dsp:sp>
    <dsp:sp modelId="{6F38F3AF-DE2A-4D2E-BFDA-CEF191438E0D}">
      <dsp:nvSpPr>
        <dsp:cNvPr id="0" name=""/>
        <dsp:cNvSpPr/>
      </dsp:nvSpPr>
      <dsp:spPr>
        <a:xfrm>
          <a:off x="9783476" y="0"/>
          <a:ext cx="1765337" cy="4528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</a:rPr>
            <a:t>Результаты выступления на соревнованиях</a:t>
          </a:r>
        </a:p>
      </dsp:txBody>
      <dsp:txXfrm>
        <a:off x="9783476" y="0"/>
        <a:ext cx="1765337" cy="1358549"/>
      </dsp:txXfrm>
    </dsp:sp>
    <dsp:sp modelId="{AF7D9C2D-94AC-47DB-977E-A391DDC070FD}">
      <dsp:nvSpPr>
        <dsp:cNvPr id="0" name=""/>
        <dsp:cNvSpPr/>
      </dsp:nvSpPr>
      <dsp:spPr>
        <a:xfrm>
          <a:off x="9960009" y="1358936"/>
          <a:ext cx="1412270" cy="88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Чемпионаты России</a:t>
          </a:r>
        </a:p>
      </dsp:txBody>
      <dsp:txXfrm>
        <a:off x="9986066" y="1384993"/>
        <a:ext cx="1360156" cy="837554"/>
      </dsp:txXfrm>
    </dsp:sp>
    <dsp:sp modelId="{B2B876DB-D170-455D-9831-EE0917EA2371}">
      <dsp:nvSpPr>
        <dsp:cNvPr id="0" name=""/>
        <dsp:cNvSpPr/>
      </dsp:nvSpPr>
      <dsp:spPr>
        <a:xfrm>
          <a:off x="9960009" y="2385476"/>
          <a:ext cx="1412270" cy="88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Первенства России</a:t>
          </a:r>
        </a:p>
      </dsp:txBody>
      <dsp:txXfrm>
        <a:off x="9986066" y="2411533"/>
        <a:ext cx="1360156" cy="837554"/>
      </dsp:txXfrm>
    </dsp:sp>
    <dsp:sp modelId="{EA3FF144-4531-4961-97AF-A6DF3E872FA4}">
      <dsp:nvSpPr>
        <dsp:cNvPr id="0" name=""/>
        <dsp:cNvSpPr/>
      </dsp:nvSpPr>
      <dsp:spPr>
        <a:xfrm>
          <a:off x="9960009" y="3412016"/>
          <a:ext cx="1412270" cy="88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Финалы Спартакиад</a:t>
          </a:r>
        </a:p>
      </dsp:txBody>
      <dsp:txXfrm>
        <a:off x="9986066" y="3438073"/>
        <a:ext cx="1360156" cy="83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0.01737</cdr:x>
      <cdr:y>0.0595</cdr:y>
    </cdr:from>
    <cdr:to>
      <cdr:x>1</cdr:x>
      <cdr:y>0.34511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3633FB96-5CCD-691B-A17F-3C2D478FE215}"/>
            </a:ext>
          </a:extLst>
        </cdr:cNvPr>
        <cdr:cNvSpPr txBox="1"/>
      </cdr:nvSpPr>
      <cdr:spPr>
        <a:xfrm xmlns:a="http://schemas.openxmlformats.org/drawingml/2006/main">
          <a:off x="211754" y="403913"/>
          <a:ext cx="11980244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krobat Bold" panose="00000800000000000000"/>
              <a:cs typeface="Times New Roman" panose="02020603050405020304" pitchFamily="18" charset="0"/>
            </a:rPr>
            <a:t>Расчет объема финансирования обеспечения сборных команд производится исходя из стоимости 1 балла, которая рассчитывается путем деления суммы доведенной учреждению на выполнение государственного задания в рамках выполнения государственной работы «Обеспечение подготовки спортивного резерва и сборных команд автономного округа по видам спорта» на общее количество баллов набранных видами спорта.</a:t>
          </a:r>
        </a:p>
        <a:p xmlns:a="http://schemas.openxmlformats.org/drawingml/2006/main">
          <a:pPr algn="just"/>
          <a:endParaRPr lang="ru-RU" sz="1200" b="1" dirty="0">
            <a:solidFill>
              <a:schemeClr val="tx1">
                <a:lumMod val="65000"/>
                <a:lumOff val="35000"/>
              </a:schemeClr>
            </a:solidFill>
            <a:latin typeface="Akrobat Bold" panose="0000080000000000000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krobat Bold" panose="00000800000000000000"/>
              <a:cs typeface="Times New Roman" panose="02020603050405020304" pitchFamily="18" charset="0"/>
            </a:rPr>
            <a:t>Пример: </a:t>
          </a:r>
        </a:p>
        <a:p xmlns:a="http://schemas.openxmlformats.org/drawingml/2006/main">
          <a:pPr algn="just"/>
          <a:r>
            <a: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krobat Bold" panose="00000800000000000000"/>
              <a:cs typeface="Times New Roman" panose="02020603050405020304" pitchFamily="18" charset="0"/>
            </a:rPr>
            <a:t>Расчет суммы финансирования отдельного вида спорта по предлагаемой методике при условии доведения учреждению суммы – 100 млн. руб.</a:t>
          </a:r>
        </a:p>
        <a:p xmlns:a="http://schemas.openxmlformats.org/drawingml/2006/main">
          <a:pPr algn="just"/>
          <a:endParaRPr lang="ru-RU" sz="1200" b="1" dirty="0">
            <a:solidFill>
              <a:schemeClr val="tx1">
                <a:lumMod val="65000"/>
                <a:lumOff val="35000"/>
              </a:schemeClr>
            </a:solidFill>
            <a:latin typeface="Akrobat Bold" panose="0000080000000000000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krobat Bold" panose="00000800000000000000"/>
              <a:cs typeface="Times New Roman" panose="02020603050405020304" pitchFamily="18" charset="0"/>
            </a:rPr>
            <a:t>Стоимость 1 балла = 100 млн. руб./31150 (сумма всех баллов)</a:t>
          </a:r>
        </a:p>
        <a:p xmlns:a="http://schemas.openxmlformats.org/drawingml/2006/main">
          <a:pPr algn="just"/>
          <a:endParaRPr lang="ru-RU" sz="1200" b="1" dirty="0">
            <a:solidFill>
              <a:schemeClr val="tx1">
                <a:lumMod val="65000"/>
                <a:lumOff val="35000"/>
              </a:schemeClr>
            </a:solidFill>
            <a:latin typeface="Akrobat Bold" panose="0000080000000000000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krobat Bold" panose="00000800000000000000"/>
              <a:cs typeface="Times New Roman" panose="02020603050405020304" pitchFamily="18" charset="0"/>
            </a:rPr>
            <a:t>1 балл = 3 210,26 руб.</a:t>
          </a:r>
          <a:endParaRPr lang="ru-RU" sz="1200" b="1" dirty="0">
            <a:solidFill>
              <a:schemeClr val="tx1">
                <a:lumMod val="65000"/>
                <a:lumOff val="35000"/>
              </a:schemeClr>
            </a:solidFill>
            <a:latin typeface="Akrobat Bold" panose="0000080000000000000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D090D-1086-448D-9A1A-DFF58F023D6C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8EE29-C4F6-4E61-98CD-ECA443FA1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7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8EE29-C4F6-4E61-98CD-ECA443FA183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9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CEEF7-4613-BF1C-F150-F6BAD06A9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0903ED-231D-4E6C-D5B0-38BA25DB3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DDD12-824E-FF4F-9F7E-800AFED8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40EA7-30ED-200F-8A20-289B1D0E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0CF0A-7F53-E67F-399F-968230C8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7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D379B-E79E-E153-99E7-227575F8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D58155-A508-730A-6B1D-A8D26C94F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5CDD35-4056-D2AD-9EC6-1BFCAB22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5C8C0-3AC1-0494-9B0F-C1572CB5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29BCFB-6DC6-AD91-8647-FD23D13C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96ACEE-510F-877B-739F-526E7FED7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97C0CC-D14A-EB5F-18C5-E1BA4E43A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5F551-7B2E-3B2D-73A6-5C76E884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1DF92-5DBE-10EF-98FD-B7CF247F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53EB0-569B-2E98-CDDB-01D38B22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4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28AF9-7842-6C7B-188C-AFC220B1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2C880-A50B-4E11-B7FE-54554AD6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14D20-954B-A675-45A2-C775C4B2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378FE-4480-EDED-85E9-3A796DC2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FC11F-4505-CCAB-94A1-630EF948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7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305AF-A3A8-C3BA-F7E0-5E1B45EB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9DFDC-533B-557C-D99E-754D8FA38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6D0B4-19DA-A50E-54CD-F122A727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D7588-E3C6-1399-B6A7-70D2B5BC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503ED-0DE7-EF26-934A-0F40FA42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4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8A219-EB79-432D-594F-2AF56A14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76A1F-984B-92A7-5338-58AAE46B5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0F838-6480-F145-7D3B-B0509A7BD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88860-8C4C-1EF4-2984-017BD194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10E166-3D99-9527-8FCA-4E662F3B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1C36E1-0645-6369-13A2-1370CA46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4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D81AC-D22D-1AD6-D502-D0117E0B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9AD86F-B85E-986E-1672-468CF3AF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B3A5DE-1F8B-7A14-533F-FAD4D7D0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73E50D-8E56-AD04-AB73-ECB813781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61987-7D1B-2AAA-C05A-FBCAE4BB9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32679F-E497-0A3C-D7D7-BEDD855B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9A7848-2ECC-5E57-ACA4-8E0B7A68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04CD09-6B97-706D-95D0-8813B8AF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0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E8EDC-0BA6-DF59-E288-25960BC3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A28B0-B342-FE4E-BFFB-8BA5092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0031FB-1169-B57D-8A38-A5FDBF3C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A1002E-DCE4-0298-0CDB-E432B62E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8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99F2E0-AD52-439D-FDEB-4D3191F4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ACB377-5D8D-BBB6-5BCB-3FCC8798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E46E54-D0FB-405E-FC15-C8408931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641C2-5059-B137-570A-D796A656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2A654-689C-5940-73FC-09BDB26F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83F277-8F3A-A2FA-8690-6A6D2D13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E0F95-B8A1-BBE5-537A-F8ED97BE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6A785-C523-1682-2D09-1436C834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57859-0BB0-29E0-ABC1-70A238C0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8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E7DC8-71AB-F7AA-176A-9C83B3C9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8D3291-F2A5-AC76-92EA-F942BACC1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DD217A-D920-9210-C823-2827C487D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14965-CF4D-C219-9B73-633F675C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4EDA2-197E-6CC5-CDEF-F8432CD5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76D76-8081-ED2A-3F0F-392A6854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5D817-CA9A-0325-8619-62577997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0A94A9-9F2B-FD6F-F50A-C71EABED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8575B-9F6A-65BB-BF95-A6EF5C2D0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281B-2D8E-4AFB-913F-757660F7C02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8BEB7-E3DE-5CBA-26B0-71DFA8C48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05137-81FE-EF84-5625-8A65C28A9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50B5-A407-4011-86B7-ABBC11323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5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5045A4-5826-BE1E-E7EA-4204512D0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295042"/>
              </p:ext>
            </p:extLst>
          </p:nvPr>
        </p:nvGraphicFramePr>
        <p:xfrm>
          <a:off x="1" y="69188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Количество баллов по 1 группе показателей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3F083E-0620-0D20-CC3C-8D13934FC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376746"/>
              </p:ext>
            </p:extLst>
          </p:nvPr>
        </p:nvGraphicFramePr>
        <p:xfrm>
          <a:off x="6096000" y="195953"/>
          <a:ext cx="4792312" cy="240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79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3FB96-5CCD-691B-A17F-3C2D478FE215}"/>
              </a:ext>
            </a:extLst>
          </p:cNvPr>
          <p:cNvSpPr txBox="1"/>
          <p:nvPr/>
        </p:nvSpPr>
        <p:spPr>
          <a:xfrm>
            <a:off x="105878" y="573062"/>
            <a:ext cx="11980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Показатели, относящиеся ко II-ой группе «Подготовка спортивного резерва» связаны с результатами, показанными спортсменами на соревнованиях по соответствующим видам спорта, выполнением нормативов спортивных званий и разрядов, вхождение в состав сборных команд Российской Федерации.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в статистическом отчете 5-ФК «Сведения по подготовке спортивного резерва».</a:t>
            </a:r>
            <a:endParaRPr lang="ru-RU" sz="1400" b="1" dirty="0">
              <a:solidFill>
                <a:srgbClr val="0070C0"/>
              </a:solidFill>
              <a:latin typeface="Akrobat Bold" panose="0000080000000000000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5AD2AC-BA3B-B227-0CC1-32670AB55EA5}"/>
              </a:ext>
            </a:extLst>
          </p:cNvPr>
          <p:cNvSpPr/>
          <p:nvPr/>
        </p:nvSpPr>
        <p:spPr>
          <a:xfrm>
            <a:off x="0" y="15581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Показатели 2 группы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CF246-B21E-4976-7886-0B294886B3F9}"/>
                  </a:ext>
                </a:extLst>
              </p:cNvPr>
              <p:cNvSpPr txBox="1"/>
              <p:nvPr/>
            </p:nvSpPr>
            <p:spPr>
              <a:xfrm>
                <a:off x="238225" y="1545178"/>
                <a:ext cx="5710187" cy="2709188"/>
              </a:xfrm>
              <a:prstGeom prst="rect">
                <a:avLst/>
              </a:prstGeom>
              <a:noFill/>
              <a:ln w="25400" cmpd="sng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marL="228600" indent="-228600" algn="just">
                  <a:lnSpc>
                    <a:spcPct val="150000"/>
                  </a:lnSpc>
                  <a:spcAft>
                    <a:spcPts val="800"/>
                  </a:spcAft>
                  <a:buAutoNum type="arabicParenR"/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Результаты выступлений на официальных соревнованиях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Данные результаты соотносятся с общим количеством занимающихся видом спорта, что позволяет определить эффективность подготовки спортивного резерва.</a:t>
                </a:r>
                <a:endParaRPr lang="ru-RU" sz="1100" dirty="0">
                  <a:solidFill>
                    <a:srgbClr val="00B050"/>
                  </a:solidFill>
                  <a:effectLst/>
                  <a:latin typeface="Akrobat Bold" panose="000008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sz="11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рез</m:t>
                          </m:r>
                        </m:sub>
                      </m:sSub>
                      <m:r>
                        <a:rPr lang="ru-RU" sz="11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1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sz="1100" b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мест</m:t>
                              </m:r>
                            </m:sub>
                          </m:sSub>
                          <m:r>
                            <a:rPr lang="ru-RU" sz="11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11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sz="1100" b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балл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1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sz="1100" b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зан</m:t>
                              </m:r>
                            </m:sub>
                          </m:sSub>
                        </m:den>
                      </m:f>
                      <m:r>
                        <a:rPr lang="ru-RU" sz="11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ru-RU" sz="11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11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11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</m:t>
                      </m:r>
                    </m:oMath>
                  </m:oMathPara>
                </a14:m>
                <a:endParaRPr lang="ru-RU" sz="1100" b="1" dirty="0">
                  <a:solidFill>
                    <a:srgbClr val="00B050"/>
                  </a:solidFill>
                  <a:effectLst/>
                  <a:latin typeface="Akrobat Bold" panose="000008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Крез - коэффициент за показанный результат,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Nмест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 - количество медалей, завоеванных спортсменами в исследуемом периоде,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Nбалл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количество баллов за завоеванное место,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Nзан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количество занимающихся видом спорта в Югре.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Полученный результат округляется до целых.</a:t>
                </a:r>
              </a:p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sz="1200" b="1" i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CF246-B21E-4976-7886-0B294886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5" y="1545178"/>
                <a:ext cx="5710187" cy="2709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 cmpd="sng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DB04-5FE4-31D8-51FE-32EC86B491B3}"/>
                  </a:ext>
                </a:extLst>
              </p:cNvPr>
              <p:cNvSpPr txBox="1"/>
              <p:nvPr/>
            </p:nvSpPr>
            <p:spPr>
              <a:xfrm>
                <a:off x="6094396" y="1545178"/>
                <a:ext cx="5991726" cy="2709188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2) Спортивные разряды, спортивные звания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sz="1200" b="1" i="1" dirty="0">
                  <a:solidFill>
                    <a:srgbClr val="00B05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 smtClean="0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ru-RU" sz="1200" b="1">
                              <a:solidFill>
                                <a:srgbClr val="00B050"/>
                              </a:solidFill>
                            </a:rPr>
                            <m:t>К</m:t>
                          </m:r>
                        </m:e>
                        <m:sub>
                          <m:r>
                            <a:rPr lang="ru-RU" sz="1200" b="1">
                              <a:solidFill>
                                <a:srgbClr val="00B050"/>
                              </a:solidFill>
                            </a:rPr>
                            <m:t>зван</m:t>
                          </m:r>
                        </m:sub>
                      </m:sSub>
                      <m:r>
                        <a:rPr lang="ru-RU" sz="1200" b="1">
                          <a:solidFill>
                            <a:srgbClr val="00B050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</a:rPr>
                            <m:t>𝑵</m:t>
                          </m:r>
                        </m:e>
                        <m:sub>
                          <m:r>
                            <a:rPr lang="ru-RU" sz="1200" b="1">
                              <a:solidFill>
                                <a:srgbClr val="00B050"/>
                              </a:solidFill>
                            </a:rPr>
                            <m:t>зван</m:t>
                          </m:r>
                        </m:sub>
                      </m:sSub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∗</m:t>
                      </m:r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</a:rPr>
                            <m:t>𝑵</m:t>
                          </m:r>
                        </m:e>
                        <m:sub>
                          <m:r>
                            <a:rPr lang="ru-RU" sz="1200" b="1">
                              <a:solidFill>
                                <a:srgbClr val="00B050"/>
                              </a:solidFill>
                            </a:rPr>
                            <m:t>балл</m:t>
                          </m:r>
                        </m:sub>
                      </m:sSub>
                    </m:oMath>
                  </m:oMathPara>
                </a14:m>
                <a:endParaRPr lang="ru-RU" sz="1200" b="1" dirty="0"/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sz="1200" b="1" dirty="0"/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Кзван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коэффициент за спортивный разряд и звание,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Nзван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спортсменов имеющих спортивный разряд и звание,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Nбалл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– количество баллов за спортивный разряд, звание.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DB04-5FE4-31D8-51FE-32EC86B4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96" y="1545178"/>
                <a:ext cx="5991726" cy="2709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AA33DB-731D-7836-E49A-052E4C110D6E}"/>
                  </a:ext>
                </a:extLst>
              </p:cNvPr>
              <p:cNvSpPr txBox="1"/>
              <p:nvPr/>
            </p:nvSpPr>
            <p:spPr>
              <a:xfrm>
                <a:off x="238226" y="4444400"/>
                <a:ext cx="11847896" cy="2088520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3) Количество спортсменов, включенных в состав спортивных сборных команд Российской Федерации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 smtClean="0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К</m:t>
                          </m:r>
                        </m:e>
                        <m:sub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сбор</m:t>
                          </m:r>
                        </m:sub>
                      </m:sSub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</a:rPr>
                            <m:t>𝑵</m:t>
                          </m:r>
                        </m:e>
                        <m:sub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сбор</m:t>
                          </m:r>
                        </m:sub>
                      </m:sSub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∗</m:t>
                      </m:r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00B050"/>
                              </a:solidFill>
                            </a:rPr>
                            <m:t>𝑵</m:t>
                          </m:r>
                        </m:e>
                        <m:sub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балл</m:t>
                          </m:r>
                        </m:sub>
                      </m:sSub>
                    </m:oMath>
                  </m:oMathPara>
                </a14:m>
                <a:endParaRPr lang="ru-RU" sz="1200" b="1" i="1" dirty="0"/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Ксбор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коэффициент за количество спортсменов включенных в состав сборных команд Российской Федерации,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Nсбор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спортсменов по виду спорта, включенных в основной или резервный состав сборной команды Российской Федерации,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Nбалл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– количество баллов за включение в состав спортивной сборной команды Российской Федерации.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Значение баллов за включение в состав сборных команд России, звание (</a:t>
                </a:r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Nбалл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):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Основной состав – 10 баллов;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Резервный состав – 5 баллов.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AA33DB-731D-7836-E49A-052E4C11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6" y="4444400"/>
                <a:ext cx="11847896" cy="2088520"/>
              </a:xfrm>
              <a:prstGeom prst="rect">
                <a:avLst/>
              </a:prstGeom>
              <a:blipFill>
                <a:blip r:embed="rId4"/>
                <a:stretch>
                  <a:fillRect b="-288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22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87675"/>
              </p:ext>
            </p:extLst>
          </p:nvPr>
        </p:nvGraphicFramePr>
        <p:xfrm>
          <a:off x="36000" y="36000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Результаты выступлений на официальных соревнованиях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4506A-42C2-7E6E-7D38-735FF3051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674879"/>
              </p:ext>
            </p:extLst>
          </p:nvPr>
        </p:nvGraphicFramePr>
        <p:xfrm>
          <a:off x="5130264" y="728671"/>
          <a:ext cx="4283243" cy="22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43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896182"/>
              </p:ext>
            </p:extLst>
          </p:nvPr>
        </p:nvGraphicFramePr>
        <p:xfrm>
          <a:off x="36000" y="36000"/>
          <a:ext cx="12192000" cy="681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Спортивные разряды, спортивные звания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B9FADBF-0F20-DE1C-1EF9-C86861AED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053147"/>
              </p:ext>
            </p:extLst>
          </p:nvPr>
        </p:nvGraphicFramePr>
        <p:xfrm>
          <a:off x="134754" y="497665"/>
          <a:ext cx="4350619" cy="15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782B700-7D98-D3E5-FF45-B9B470EE0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27744"/>
              </p:ext>
            </p:extLst>
          </p:nvPr>
        </p:nvGraphicFramePr>
        <p:xfrm>
          <a:off x="5601904" y="494816"/>
          <a:ext cx="4793381" cy="15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989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629096"/>
              </p:ext>
            </p:extLst>
          </p:nvPr>
        </p:nvGraphicFramePr>
        <p:xfrm>
          <a:off x="36000" y="36000"/>
          <a:ext cx="12192000" cy="681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Занимающиеся – кандидаты в спортивные сборные команды России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B9FADBF-0F20-DE1C-1EF9-C86861AED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880815"/>
              </p:ext>
            </p:extLst>
          </p:nvPr>
        </p:nvGraphicFramePr>
        <p:xfrm>
          <a:off x="5125806" y="719046"/>
          <a:ext cx="3416968" cy="143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782B700-7D98-D3E5-FF45-B9B470EE0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707096"/>
              </p:ext>
            </p:extLst>
          </p:nvPr>
        </p:nvGraphicFramePr>
        <p:xfrm>
          <a:off x="8542774" y="719046"/>
          <a:ext cx="3294341" cy="143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424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193462"/>
              </p:ext>
            </p:extLst>
          </p:nvPr>
        </p:nvGraphicFramePr>
        <p:xfrm>
          <a:off x="1" y="69188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Количество баллов по 2 группе показателей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3F083E-0620-0D20-CC3C-8D13934FC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081829"/>
              </p:ext>
            </p:extLst>
          </p:nvPr>
        </p:nvGraphicFramePr>
        <p:xfrm>
          <a:off x="5489609" y="532489"/>
          <a:ext cx="4792312" cy="240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507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3FB96-5CCD-691B-A17F-3C2D478FE215}"/>
              </a:ext>
            </a:extLst>
          </p:cNvPr>
          <p:cNvSpPr txBox="1"/>
          <p:nvPr/>
        </p:nvSpPr>
        <p:spPr>
          <a:xfrm>
            <a:off x="104274" y="734215"/>
            <a:ext cx="11980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Данная группа показателей напрямую связана с I и II группами показателей, так как спрос на вид спорта должен быть подкреплен возможностью реализовать предложение. И тренерский состав в данном случае выступает как человеческий капитал (знания, опыт, умения и навыки), выраженный в уже состоявшихся спортсменах.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в статистическом отчете 5-ФК «Сведения по подготовке спортивного резерва».</a:t>
            </a:r>
            <a:endParaRPr lang="ru-RU" sz="1400" b="1" dirty="0">
              <a:solidFill>
                <a:srgbClr val="0070C0"/>
              </a:solidFill>
              <a:latin typeface="Akrobat Bold" panose="0000080000000000000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5AD2AC-BA3B-B227-0CC1-32670AB55EA5}"/>
              </a:ext>
            </a:extLst>
          </p:cNvPr>
          <p:cNvSpPr/>
          <p:nvPr/>
        </p:nvSpPr>
        <p:spPr>
          <a:xfrm>
            <a:off x="0" y="15581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Показатели 3 группы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CF246-B21E-4976-7886-0B294886B3F9}"/>
                  </a:ext>
                </a:extLst>
              </p:cNvPr>
              <p:cNvSpPr txBox="1"/>
              <p:nvPr/>
            </p:nvSpPr>
            <p:spPr>
              <a:xfrm>
                <a:off x="218974" y="1949438"/>
                <a:ext cx="5710187" cy="4018225"/>
              </a:xfrm>
              <a:prstGeom prst="rect">
                <a:avLst/>
              </a:prstGeom>
              <a:noFill/>
              <a:ln w="25400" cmpd="sng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marL="228600" indent="-228600" algn="just">
                  <a:lnSpc>
                    <a:spcPct val="150000"/>
                  </a:lnSpc>
                  <a:spcAft>
                    <a:spcPts val="800"/>
                  </a:spcAft>
                  <a:buAutoNum type="arabicParenR"/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Количество штатных тренеров по виду спорта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Данные результаты соотносятся с общим количеством занимающихся видом спорта, что позволяет определить эффективность подготовки спортивного резерва.</a:t>
                </a:r>
                <a:endParaRPr lang="ru-RU" sz="1200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 smtClean="0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К</m:t>
                          </m:r>
                        </m:e>
                        <m:sub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тр</m:t>
                          </m:r>
                        </m:sub>
                      </m:sSub>
                      <m:r>
                        <a:rPr lang="ru-RU" sz="1200" b="1">
                          <a:solidFill>
                            <a:srgbClr val="00B05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B050"/>
                                  </a:solidFill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>
                                  <a:solidFill>
                                    <a:srgbClr val="00B050"/>
                                  </a:solidFill>
                                </a:rPr>
                                <m:t>тр</m:t>
                              </m:r>
                            </m:sub>
                          </m:sSub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∗</m:t>
                          </m:r>
                          <m:r>
                            <a:rPr lang="ru-RU" sz="1200" b="1" i="1">
                              <a:solidFill>
                                <a:srgbClr val="00B050"/>
                              </a:solidFill>
                            </a:rPr>
                            <m:t>𝟏𝟕</m:t>
                          </m:r>
                        </m:num>
                        <m:den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B050"/>
                                  </a:solidFill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>
                                  <a:solidFill>
                                    <a:srgbClr val="00B050"/>
                                  </a:solidFill>
                                </a:rPr>
                                <m:t>зан</m:t>
                              </m:r>
                            </m:sub>
                          </m:sSub>
                        </m:den>
                      </m:f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/</m:t>
                      </m:r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𝟎</m:t>
                      </m:r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,</m:t>
                      </m:r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𝟎𝟏</m:t>
                      </m:r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∗</m:t>
                      </m:r>
                      <m:r>
                        <a:rPr lang="ru-RU" sz="1200" b="1" i="1">
                          <a:solidFill>
                            <a:srgbClr val="00B050"/>
                          </a:solidFill>
                        </a:rPr>
                        <m:t>𝟏𝟎</m:t>
                      </m:r>
                    </m:oMath>
                  </m:oMathPara>
                </a14:m>
                <a:endParaRPr lang="ru-RU" sz="1200" b="1" dirty="0">
                  <a:solidFill>
                    <a:srgbClr val="00B050"/>
                  </a:solidFill>
                </a:endParaRPr>
              </a:p>
              <a:p>
                <a:pPr algn="just">
                  <a:spcAft>
                    <a:spcPts val="800"/>
                  </a:spcAft>
                </a:pPr>
                <a:endParaRPr lang="ru-RU" sz="1200" b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Ктр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коэффициент за количество штатных тренеров,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Nтр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количество штатных тренеров по виду спорта в исследуемом периоде,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17 – средняя наполняемость групп на одного тренера по видам спорта,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Nзан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количество занимающихся видом спорта в Югре.</a:t>
                </a:r>
              </a:p>
              <a:p>
                <a:pPr algn="just"/>
                <a:endParaRPr lang="ru-RU" sz="12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Общий итог предлагается умножить на 10 с целью придания большего значения данному показателю, так как он был отмечен федерациями по видам спорта как наиболее значимый. В случае если количество занимающихся видом спорта менее 17, то </a:t>
                </a:r>
                <a:r>
                  <a:rPr lang="ru-RU" sz="1200" b="1" dirty="0" err="1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Ктр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равен – 0.</a:t>
                </a:r>
              </a:p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sz="1200" b="1" i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CF246-B21E-4976-7886-0B294886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74" y="1949438"/>
                <a:ext cx="5710187" cy="401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 cmpd="sng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DB04-5FE4-31D8-51FE-32EC86B491B3}"/>
                  </a:ext>
                </a:extLst>
              </p:cNvPr>
              <p:cNvSpPr txBox="1"/>
              <p:nvPr/>
            </p:nvSpPr>
            <p:spPr>
              <a:xfrm>
                <a:off x="6092792" y="1949437"/>
                <a:ext cx="5991726" cy="4018225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b="1" dirty="0">
                    <a:solidFill>
                      <a:srgbClr val="00B05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Количество штатных тренеров по виду спорта, имеющих звание  «Заслуженный тренер России»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sz="1400" b="1" i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 smtClean="0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rgbClr val="00B050"/>
                              </a:solidFill>
                            </a:rPr>
                            <m:t>К</m:t>
                          </m:r>
                        </m:e>
                        <m:sub>
                          <m:r>
                            <a:rPr lang="ru-RU" sz="1400" b="1" i="1">
                              <a:solidFill>
                                <a:srgbClr val="00B050"/>
                              </a:solidFill>
                            </a:rPr>
                            <m:t>зтр</m:t>
                          </m:r>
                        </m:sub>
                      </m:sSub>
                      <m:r>
                        <a:rPr lang="ru-RU" sz="1400" b="1" i="1">
                          <a:solidFill>
                            <a:srgbClr val="00B050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ru-RU" sz="1400" b="1" i="1">
                              <a:solidFill>
                                <a:srgbClr val="00B050"/>
                              </a:solidFill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</a:rPr>
                            <m:t>𝑵</m:t>
                          </m:r>
                        </m:e>
                        <m:sub>
                          <m:r>
                            <a:rPr lang="ru-RU" sz="1400" b="1" i="1">
                              <a:solidFill>
                                <a:srgbClr val="00B050"/>
                              </a:solidFill>
                            </a:rPr>
                            <m:t>зтр</m:t>
                          </m:r>
                        </m:sub>
                      </m:sSub>
                      <m:r>
                        <a:rPr lang="ru-RU" sz="1400" b="1" i="1">
                          <a:solidFill>
                            <a:srgbClr val="00B050"/>
                          </a:solidFill>
                        </a:rPr>
                        <m:t>∗</m:t>
                      </m:r>
                      <m:r>
                        <a:rPr lang="ru-RU" sz="1400" b="1" i="1">
                          <a:solidFill>
                            <a:srgbClr val="00B050"/>
                          </a:solidFill>
                        </a:rPr>
                        <m:t>𝟏𝟎𝟎</m:t>
                      </m:r>
                    </m:oMath>
                  </m:oMathPara>
                </a14:m>
                <a:endParaRPr lang="ru-RU" sz="1400" b="1" dirty="0">
                  <a:solidFill>
                    <a:srgbClr val="00B050"/>
                  </a:solidFill>
                </a:endParaRPr>
              </a:p>
              <a:p>
                <a:pPr algn="just"/>
                <a:endParaRPr lang="ru-RU" sz="1400" b="1" dirty="0">
                  <a:solidFill>
                    <a:srgbClr val="00B050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1400" b="1" dirty="0">
                    <a:solidFill>
                      <a:srgbClr val="00B050"/>
                    </a:solidFill>
                    <a:effectLst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400" b="1" dirty="0" err="1">
                    <a:solidFill>
                      <a:srgbClr val="00B050"/>
                    </a:solidFill>
                    <a:effectLst/>
                    <a:ea typeface="Times New Roman" panose="02020603050405020304" pitchFamily="18" charset="0"/>
                  </a:rPr>
                  <a:t>Кзтр</a:t>
                </a:r>
                <a:r>
                  <a:rPr lang="ru-RU" sz="1400" b="1" dirty="0">
                    <a:solidFill>
                      <a:srgbClr val="00B050"/>
                    </a:solidFill>
                    <a:effectLst/>
                    <a:ea typeface="Times New Roman" panose="02020603050405020304" pitchFamily="18" charset="0"/>
                  </a:rPr>
                  <a:t> - коэффициент за количество тренеров, имеющих звание  «Заслуженный тренер России»,</a:t>
                </a:r>
              </a:p>
              <a:p>
                <a:pPr algn="just"/>
                <a:r>
                  <a:rPr lang="ru-RU" sz="1400" b="1" dirty="0" err="1">
                    <a:solidFill>
                      <a:srgbClr val="00B050"/>
                    </a:solidFill>
                    <a:effectLst/>
                    <a:ea typeface="Times New Roman" panose="02020603050405020304" pitchFamily="18" charset="0"/>
                  </a:rPr>
                  <a:t>Nзтр</a:t>
                </a:r>
                <a:r>
                  <a:rPr lang="ru-RU" sz="1400" b="1" dirty="0">
                    <a:solidFill>
                      <a:srgbClr val="00B050"/>
                    </a:solidFill>
                    <a:effectLst/>
                    <a:ea typeface="Times New Roman" panose="02020603050405020304" pitchFamily="18" charset="0"/>
                  </a:rPr>
                  <a:t> - количество тренеров, имеющих звание  «Заслуженный тренер России», по виду спорта,</a:t>
                </a:r>
              </a:p>
              <a:p>
                <a:pPr algn="just"/>
                <a:r>
                  <a:rPr lang="ru-RU" sz="1400" b="1" dirty="0">
                    <a:solidFill>
                      <a:srgbClr val="00B050"/>
                    </a:solidFill>
                    <a:ea typeface="Times New Roman" panose="02020603050405020304" pitchFamily="18" charset="0"/>
                  </a:rPr>
                  <a:t>100 – значимость показателя</a:t>
                </a:r>
                <a:endParaRPr lang="ru-RU" sz="1400" b="1" dirty="0">
                  <a:solidFill>
                    <a:srgbClr val="00B050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just"/>
                <a:endParaRPr lang="ru-RU" sz="1200" b="1" dirty="0">
                  <a:solidFill>
                    <a:srgbClr val="00B050"/>
                  </a:solidFill>
                  <a:effectLst/>
                  <a:latin typeface="Akrobat Bold" panose="0000080000000000000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DB04-5FE4-31D8-51FE-32EC86B4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792" y="1949437"/>
                <a:ext cx="5991726" cy="4018225"/>
              </a:xfrm>
              <a:prstGeom prst="rect">
                <a:avLst/>
              </a:prstGeom>
              <a:blipFill>
                <a:blip r:embed="rId3"/>
                <a:stretch>
                  <a:fillRect l="-101" r="-101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7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225641"/>
              </p:ext>
            </p:extLst>
          </p:nvPr>
        </p:nvGraphicFramePr>
        <p:xfrm>
          <a:off x="36000" y="36000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6237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Количество штатных тренеров по виду спорта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4506A-42C2-7E6E-7D38-735FF3051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306238"/>
              </p:ext>
            </p:extLst>
          </p:nvPr>
        </p:nvGraphicFramePr>
        <p:xfrm>
          <a:off x="6574053" y="473101"/>
          <a:ext cx="4283243" cy="22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5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124565"/>
              </p:ext>
            </p:extLst>
          </p:nvPr>
        </p:nvGraphicFramePr>
        <p:xfrm>
          <a:off x="36000" y="36000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1215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Количество штатных тренеров по виду спорта, имеющих звание  «Заслуженный тренер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32724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3FB96-5CCD-691B-A17F-3C2D478FE215}"/>
              </a:ext>
            </a:extLst>
          </p:cNvPr>
          <p:cNvSpPr txBox="1"/>
          <p:nvPr/>
        </p:nvSpPr>
        <p:spPr>
          <a:xfrm>
            <a:off x="104274" y="734215"/>
            <a:ext cx="1186474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К группе показателей «Особые коэффициенты» относятся переменные, которые увеличивают или уменьшают финансирование того или иного вида спорта в зависимости от его принадлежности к определенной группе: олимпийский/паралимпийский вид спорта, базовый вид спорта. Данные показатели характеризуют приоритетность и значимость конкретного вида спорта в сфере физической культуры и спорта, как в международной практике, так и на региональном уровне.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Также в данной группе указаны переменные, которые уменьшают финансирование того или иного вида спорта в зависимости от деятельности федерации по исполнению поручений органов власти регионального и федерального уровня и исполнения мероприятий по публичности деятельности федерации.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5AD2AC-BA3B-B227-0CC1-32670AB55EA5}"/>
              </a:ext>
            </a:extLst>
          </p:cNvPr>
          <p:cNvSpPr/>
          <p:nvPr/>
        </p:nvSpPr>
        <p:spPr>
          <a:xfrm>
            <a:off x="0" y="15581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Особые коэффициенты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CF246-B21E-4976-7886-0B294886B3F9}"/>
              </a:ext>
            </a:extLst>
          </p:cNvPr>
          <p:cNvSpPr txBox="1"/>
          <p:nvPr/>
        </p:nvSpPr>
        <p:spPr>
          <a:xfrm>
            <a:off x="104274" y="2514236"/>
            <a:ext cx="5710187" cy="2096266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Принадлежность вида спорта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Коэффициенты: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Базовый вид спорта – 1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 спорта входит в программу Олимпийских игр – 0,8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 спорта включен в программу всероссийской Спартакиады – 0,6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Неолимпийский вид спорта – 0,5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b="1" i="1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ADB04-5FE4-31D8-51FE-32EC86B491B3}"/>
              </a:ext>
            </a:extLst>
          </p:cNvPr>
          <p:cNvSpPr txBox="1"/>
          <p:nvPr/>
        </p:nvSpPr>
        <p:spPr>
          <a:xfrm>
            <a:off x="5977289" y="2514236"/>
            <a:ext cx="5991726" cy="209626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Переменные, уменьшающие финансирование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latin typeface="Akrobat Bold" panose="000008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Коэффициенты: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latin typeface="Akrobat Bold" panose="000008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сайта и размещение информации согласно федеральному закону от 04.12.2007 г. N 329-ФЗ, в случае отсутствия – 0,5</a:t>
            </a:r>
          </a:p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rgbClr val="00B050"/>
                </a:solidFill>
                <a:latin typeface="Akrobat Bold" panose="000008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регистрации в ГИС </a:t>
            </a:r>
            <a:r>
              <a:rPr lang="ru-RU" sz="1200" b="1" dirty="0" err="1">
                <a:solidFill>
                  <a:srgbClr val="00B050"/>
                </a:solidFill>
                <a:latin typeface="Akrobat Bold" panose="000008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sz="1200" b="1" dirty="0">
                <a:solidFill>
                  <a:srgbClr val="00B050"/>
                </a:solidFill>
                <a:latin typeface="Akrobat Bold" panose="000008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 – 0,5</a:t>
            </a:r>
            <a:endParaRPr lang="ru-RU" sz="14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ru-RU" sz="1200" b="1" dirty="0">
              <a:solidFill>
                <a:srgbClr val="00B050"/>
              </a:solidFill>
              <a:effectLst/>
              <a:latin typeface="Akrobat Bold" panose="0000080000000000000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5D40D-E05E-2175-EE65-A3286FC267CC}"/>
              </a:ext>
            </a:extLst>
          </p:cNvPr>
          <p:cNvSpPr txBox="1"/>
          <p:nvPr/>
        </p:nvSpPr>
        <p:spPr>
          <a:xfrm>
            <a:off x="104275" y="4790085"/>
            <a:ext cx="118647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данную группу можно будет дополнять иными показателями, например </a:t>
            </a:r>
            <a:r>
              <a:rPr lang="ru-RU" sz="1400" b="1" dirty="0" err="1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медийность</a:t>
            </a:r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 вида спорта (трансляции на федеральных каналах), организация и проведение на территории округа всероссийских и международных соревнований, </a:t>
            </a:r>
            <a:r>
              <a:rPr lang="ru-RU" sz="1400" b="1" dirty="0" err="1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медалеемкость</a:t>
            </a:r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 вида спорта на Чемпионатах России, количество семинаров, проведенных для тренеров и иных специалистов, количество мероприятий, направленных на пропаганду и популяризацию вида спорта среди различных возрастных групп населения (мастер-классы, показательные выступления, фестивали, конкурсы и иные мероприятия), наличие аккаунта в соцсетях и т.д.</a:t>
            </a:r>
            <a:endParaRPr lang="ru-RU" b="1" dirty="0">
              <a:solidFill>
                <a:srgbClr val="0070C0"/>
              </a:solidFill>
              <a:latin typeface="Akrobat Bol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641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93B4-D8CE-484B-B46A-130096F3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285" y="73846"/>
            <a:ext cx="9490430" cy="461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Модернизация системы финансирования обеспечения сборных команд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3D305-EBDD-4EF0-BE14-C533209C1D27}"/>
              </a:ext>
            </a:extLst>
          </p:cNvPr>
          <p:cNvSpPr txBox="1"/>
          <p:nvPr/>
        </p:nvSpPr>
        <p:spPr>
          <a:xfrm>
            <a:off x="2514379" y="2593549"/>
            <a:ext cx="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B08A4A7-9870-45DF-9F61-188140BC838C}"/>
              </a:ext>
            </a:extLst>
          </p:cNvPr>
          <p:cNvGraphicFramePr>
            <a:graphicFrameLocks noGrp="1"/>
          </p:cNvGraphicFramePr>
          <p:nvPr/>
        </p:nvGraphicFramePr>
        <p:xfrm>
          <a:off x="203987" y="5023324"/>
          <a:ext cx="2964289" cy="173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289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343139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Ресурсы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387300">
                <a:tc>
                  <a:txBody>
                    <a:bodyPr/>
                    <a:lstStyle/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0" cap="none" spc="-4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В пределах предусмотренных лимитов бюджетных обязательств</a:t>
                      </a: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0" cap="none" spc="-4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Административный ресурс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5" name="Таблица 9">
            <a:extLst>
              <a:ext uri="{FF2B5EF4-FFF2-40B4-BE49-F238E27FC236}">
                <a16:creationId xmlns:a16="http://schemas.microsoft.com/office/drawing/2014/main" id="{F8A55B6F-318F-4D8C-A528-92B2E30E4F45}"/>
              </a:ext>
            </a:extLst>
          </p:cNvPr>
          <p:cNvGraphicFramePr>
            <a:graphicFrameLocks noGrp="1"/>
          </p:cNvGraphicFramePr>
          <p:nvPr/>
        </p:nvGraphicFramePr>
        <p:xfrm>
          <a:off x="4824942" y="659245"/>
          <a:ext cx="3306002" cy="193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002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301262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Вызов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630919">
                <a:tc>
                  <a:txBody>
                    <a:bodyPr/>
                    <a:lstStyle/>
                    <a:p>
                      <a:pPr marL="285750" indent="-285750" algn="just" defTabSz="1828837" rtl="0" eaLnBrk="1" latinLnBrk="0" hangingPunct="1">
                        <a:buClr>
                          <a:schemeClr val="accent5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Нет механизма распределения денежных средств исходя из достигнутых результатов вида спорта</a:t>
                      </a:r>
                    </a:p>
                    <a:p>
                      <a:pPr marL="285750" indent="-285750" algn="just" defTabSz="1828837" rtl="0" eaLnBrk="1" latinLnBrk="0" hangingPunct="1">
                        <a:buClr>
                          <a:schemeClr val="accent5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Отсутствие конкуренции между федерациями по видам спорт</a:t>
                      </a:r>
                    </a:p>
                    <a:p>
                      <a:pPr marL="285750" indent="-285750" algn="just" defTabSz="1828837" rtl="0" eaLnBrk="1" latinLnBrk="0" hangingPunct="1">
                        <a:buClr>
                          <a:schemeClr val="accent5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Отсутствие прямой зависимости в достижении высоких показателей по видам спорта и объема финансирования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1F8C15F-EE38-4F74-A20F-0F68CD22ADAB}"/>
              </a:ext>
            </a:extLst>
          </p:cNvPr>
          <p:cNvGraphicFramePr>
            <a:graphicFrameLocks noGrp="1"/>
          </p:cNvGraphicFramePr>
          <p:nvPr/>
        </p:nvGraphicFramePr>
        <p:xfrm>
          <a:off x="8005554" y="2638168"/>
          <a:ext cx="4100868" cy="201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868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333516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Как действуем?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680967">
                <a:tc>
                  <a:txBody>
                    <a:bodyPr/>
                    <a:lstStyle/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Ранжирование спортивных мероприятий по системе «Светофор»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Оценка деятельности федераций в рамках подготовки спортивного резерва на основании </a:t>
                      </a:r>
                      <a:r>
                        <a:rPr lang="ru-RU" sz="1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балльно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-рейтинговой системы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доведение объемов финансирования</a:t>
                      </a:r>
                    </a:p>
                    <a:p>
                      <a:pPr marL="0" marR="0" lvl="0" indent="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897E4C0-777E-4415-9984-25EDA19780C8}"/>
              </a:ext>
            </a:extLst>
          </p:cNvPr>
          <p:cNvGraphicFramePr>
            <a:graphicFrameLocks noGrp="1"/>
          </p:cNvGraphicFramePr>
          <p:nvPr/>
        </p:nvGraphicFramePr>
        <p:xfrm>
          <a:off x="8232794" y="4724816"/>
          <a:ext cx="3873630" cy="202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630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422978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Риски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605970">
                <a:tc>
                  <a:txBody>
                    <a:bodyPr/>
                    <a:lstStyle/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отрицание модели финансирования федерациями, у которых уменьшится объем финансирования</a:t>
                      </a: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аккредитация новых федераций по видам спорта, без увеличения финансирования на обеспечение деятельности сборных команд</a:t>
                      </a: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искажение статистической отчетности 5-ФК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B97AEB0-901D-4E0E-B4B5-8D256CD30AC5}"/>
              </a:ext>
            </a:extLst>
          </p:cNvPr>
          <p:cNvGraphicFramePr>
            <a:graphicFrameLocks noGrp="1"/>
          </p:cNvGraphicFramePr>
          <p:nvPr/>
        </p:nvGraphicFramePr>
        <p:xfrm>
          <a:off x="8188324" y="648843"/>
          <a:ext cx="3918099" cy="194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099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312825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Что создаем?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629759">
                <a:tc>
                  <a:txBody>
                    <a:bodyPr/>
                    <a:lstStyle/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Балльно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-рейтинговая система финансирования сборных команд по видам спорта</a:t>
                      </a: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24EB46A-B18A-4BB3-AD15-9C2FD8E5E89C}"/>
              </a:ext>
            </a:extLst>
          </p:cNvPr>
          <p:cNvGraphicFramePr>
            <a:graphicFrameLocks noGrp="1"/>
          </p:cNvGraphicFramePr>
          <p:nvPr/>
        </p:nvGraphicFramePr>
        <p:xfrm>
          <a:off x="3221539" y="5038126"/>
          <a:ext cx="4957991" cy="170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991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370641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Связь со стратегией развития компании/региона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337764">
                <a:tc>
                  <a:txBody>
                    <a:bodyPr/>
                    <a:lstStyle/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Федеральный проект «Развитие спорта высших достижений»</a:t>
                      </a: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Постановление Правительства Ханты-Мансийского АО - Югры от 31 октября 2021 г. № 471-п «О государственной программе Ханты-Мансийского автономного округа - Югры «Развитие физической культуры и спорта»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E01C83-162E-2543-BD48-93E458CBF633}"/>
              </a:ext>
            </a:extLst>
          </p:cNvPr>
          <p:cNvGraphicFramePr>
            <a:graphicFrameLocks noGrp="1"/>
          </p:cNvGraphicFramePr>
          <p:nvPr/>
        </p:nvGraphicFramePr>
        <p:xfrm>
          <a:off x="203985" y="2638168"/>
          <a:ext cx="6138218" cy="234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8218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446424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 Эффекты для бенефициаров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582524">
                <a:tc>
                  <a:txBody>
                    <a:bodyPr/>
                    <a:lstStyle/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Департамент физической культуры и спорта Югры: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эффективное распределение бюджетных средств исходя из достигнутых результатов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нацеленность деятельности федераций на достижение определенных показателей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прозрачная система финансирования сборных команд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выявление наиболее проблемных видов спорта, отстающих в определенных направлениях, что даст возможность направить помощь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Федерации по видам спорта: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обеспечение финансирования обязательных мероприятий</a:t>
                      </a:r>
                    </a:p>
                    <a:p>
                      <a:pPr marL="285750" marR="0" lvl="0" indent="-285750" algn="just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рейтинг позволит выявить наиболее успешные примеры эффективной работы спортивных федераций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2611A09-2495-4F57-A2BB-D42ACDD89077}"/>
              </a:ext>
            </a:extLst>
          </p:cNvPr>
          <p:cNvGraphicFramePr>
            <a:graphicFrameLocks noGrp="1"/>
          </p:cNvGraphicFramePr>
          <p:nvPr/>
        </p:nvGraphicFramePr>
        <p:xfrm>
          <a:off x="203986" y="654563"/>
          <a:ext cx="4555644" cy="193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644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294536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Основные бенефициары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719308">
                <a:tc>
                  <a:txBody>
                    <a:bodyPr/>
                    <a:lstStyle/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Федерации по видам спорта</a:t>
                      </a: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БУ «ЦСПСКЮ»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Департамент физической культуры и спорта Югры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Обратная связь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18209"/>
                  </a:ext>
                </a:extLst>
              </a:tr>
              <a:tr h="628483">
                <a:tc>
                  <a:txBody>
                    <a:bodyPr/>
                    <a:lstStyle/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Федерации по видам спорта - письмо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Департамент физической культуры и спорта Югры - совещание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80907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6DDCC539-64C5-0145-B1BC-65BAE9AB9119}"/>
              </a:ext>
            </a:extLst>
          </p:cNvPr>
          <p:cNvGraphicFramePr>
            <a:graphicFrameLocks noGrp="1"/>
          </p:cNvGraphicFramePr>
          <p:nvPr/>
        </p:nvGraphicFramePr>
        <p:xfrm>
          <a:off x="6398621" y="2642192"/>
          <a:ext cx="1550515" cy="233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515">
                  <a:extLst>
                    <a:ext uri="{9D8B030D-6E8A-4147-A177-3AD203B41FA5}">
                      <a16:colId xmlns:a16="http://schemas.microsoft.com/office/drawing/2014/main" val="2873239098"/>
                    </a:ext>
                  </a:extLst>
                </a:gridCol>
              </a:tblGrid>
              <a:tr h="387667">
                <a:tc>
                  <a:txBody>
                    <a:bodyPr/>
                    <a:lstStyle/>
                    <a:p>
                      <a:pPr marL="47625" marR="0" lvl="6" indent="0" algn="ctr" defTabSz="653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Кто делает?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5022"/>
                  </a:ext>
                </a:extLst>
              </a:tr>
              <a:tr h="1948847">
                <a:tc>
                  <a:txBody>
                    <a:bodyPr/>
                    <a:lstStyle/>
                    <a:p>
                      <a:pPr marL="285750" marR="0" lvl="0" indent="-28575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БУ «ЦСПСКЮ»</a:t>
                      </a:r>
                    </a:p>
                    <a:p>
                      <a:pPr marL="0" marR="0" lvl="0" indent="0" algn="l" defTabSz="18288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25165"/>
                  </a:ext>
                </a:extLst>
              </a:tr>
            </a:tbl>
          </a:graphicData>
        </a:graphic>
      </p:graphicFrame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9F029F65-0A08-51B3-895B-0A22570201A0}"/>
              </a:ext>
            </a:extLst>
          </p:cNvPr>
          <p:cNvSpPr/>
          <p:nvPr/>
        </p:nvSpPr>
        <p:spPr>
          <a:xfrm rot="5400000">
            <a:off x="7928931" y="1629002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C224EF-B0DA-284D-95DE-C7270FD8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4BBB-3E18-4A0F-BD6B-2C89535F0BE8}" type="slidenum">
              <a:rPr lang="ru-RU" sz="1400" smtClean="0"/>
              <a:t>2</a:t>
            </a:fld>
            <a:endParaRPr lang="ru-RU" sz="140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1DB7EF1-F08E-953E-BDD5-37ED21094D1C}"/>
              </a:ext>
            </a:extLst>
          </p:cNvPr>
          <p:cNvSpPr/>
          <p:nvPr/>
        </p:nvSpPr>
        <p:spPr>
          <a:xfrm rot="5400000">
            <a:off x="4517242" y="1177200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FCAE389-CF85-F1D1-00AA-7B91BB96BA84}"/>
              </a:ext>
            </a:extLst>
          </p:cNvPr>
          <p:cNvSpPr/>
          <p:nvPr/>
        </p:nvSpPr>
        <p:spPr>
          <a:xfrm>
            <a:off x="3810948" y="1492453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2D68291-C0DD-7F69-6781-961860DEFC6A}"/>
              </a:ext>
            </a:extLst>
          </p:cNvPr>
          <p:cNvSpPr/>
          <p:nvPr/>
        </p:nvSpPr>
        <p:spPr>
          <a:xfrm>
            <a:off x="1128480" y="2444089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9A18C27D-5E73-4229-9720-956ACCA67612}"/>
              </a:ext>
            </a:extLst>
          </p:cNvPr>
          <p:cNvSpPr/>
          <p:nvPr/>
        </p:nvSpPr>
        <p:spPr>
          <a:xfrm rot="16200000">
            <a:off x="6167919" y="3627927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7D440119-FE46-5D3A-6F16-E818CD168643}"/>
              </a:ext>
            </a:extLst>
          </p:cNvPr>
          <p:cNvSpPr/>
          <p:nvPr/>
        </p:nvSpPr>
        <p:spPr>
          <a:xfrm rot="16200000">
            <a:off x="7746643" y="3630062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5BF22B12-52AA-DB6E-97C0-CCFBA1F37B5B}"/>
              </a:ext>
            </a:extLst>
          </p:cNvPr>
          <p:cNvSpPr/>
          <p:nvPr/>
        </p:nvSpPr>
        <p:spPr>
          <a:xfrm>
            <a:off x="10543159" y="4639452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2A4F4BE2-7C5B-264A-F5FB-A59D254B0439}"/>
              </a:ext>
            </a:extLst>
          </p:cNvPr>
          <p:cNvSpPr/>
          <p:nvPr/>
        </p:nvSpPr>
        <p:spPr>
          <a:xfrm rot="5400000">
            <a:off x="7928930" y="5765990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65E544BB-10A5-0E24-0816-2E4A71FB1C01}"/>
              </a:ext>
            </a:extLst>
          </p:cNvPr>
          <p:cNvSpPr/>
          <p:nvPr/>
        </p:nvSpPr>
        <p:spPr>
          <a:xfrm rot="5400000">
            <a:off x="2937572" y="5765990"/>
            <a:ext cx="461405" cy="424466"/>
          </a:xfrm>
          <a:prstGeom prst="downArrow">
            <a:avLst>
              <a:gd name="adj1" fmla="val 41440"/>
              <a:gd name="adj2" fmla="val 6284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4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56457"/>
              </p:ext>
            </p:extLst>
          </p:nvPr>
        </p:nvGraphicFramePr>
        <p:xfrm>
          <a:off x="1" y="69188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Общее количество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3F083E-0620-0D20-CC3C-8D13934FC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393619"/>
              </p:ext>
            </p:extLst>
          </p:nvPr>
        </p:nvGraphicFramePr>
        <p:xfrm>
          <a:off x="6096000" y="195953"/>
          <a:ext cx="4792312" cy="273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15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195237"/>
              </p:ext>
            </p:extLst>
          </p:nvPr>
        </p:nvGraphicFramePr>
        <p:xfrm>
          <a:off x="1" y="69188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Определение объема финансирования, тыс. руб.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3F083E-0620-0D20-CC3C-8D13934FC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648472"/>
              </p:ext>
            </p:extLst>
          </p:nvPr>
        </p:nvGraphicFramePr>
        <p:xfrm>
          <a:off x="6518245" y="1627464"/>
          <a:ext cx="5545123" cy="224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444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2169A-3C64-30B2-DF6B-B679B31C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F84DD-E68F-193E-FE1E-2F570B218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076B5-0970-69E5-E531-D835B8DB9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37BAB5-BE3F-AB5F-DF67-C111B239C608}"/>
              </a:ext>
            </a:extLst>
          </p:cNvPr>
          <p:cNvSpPr/>
          <p:nvPr/>
        </p:nvSpPr>
        <p:spPr>
          <a:xfrm>
            <a:off x="2371075" y="559813"/>
            <a:ext cx="7449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Ожидаемый эффект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9F3CF-D844-9C49-1919-EDF6BDC3D8CE}"/>
              </a:ext>
            </a:extLst>
          </p:cNvPr>
          <p:cNvSpPr txBox="1"/>
          <p:nvPr/>
        </p:nvSpPr>
        <p:spPr>
          <a:xfrm>
            <a:off x="692457" y="1825625"/>
            <a:ext cx="110704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Модернизация системы распределения бюджетных средств на основании </a:t>
            </a:r>
            <a:r>
              <a:rPr lang="ru-RU" dirty="0" err="1">
                <a:solidFill>
                  <a:srgbClr val="002060"/>
                </a:solidFill>
                <a:cs typeface="Segoe UI" panose="020B0502040204020203" pitchFamily="34" charset="0"/>
              </a:rPr>
              <a:t>балльно</a:t>
            </a:r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-рейтинговой системы позволит: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	- развитие конкуренции среди федераций по видам спорта;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	- эффективное распределение бюджетных средства;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	- способствовать развитию вида спорта, нацеленность на достижение определенных показателей (количество занимающихся и отделений по виду спорта, увеличение тренерского состава и его квалификации, достижение высоких спортивных результатов и др.);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	- выявление наиболее успешных примеров эффективной работы спортивных федераций;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	- выявление наиболее проблемные видов спорта, отстающие в определенных направлениях и оказание им точечной помощи.</a:t>
            </a:r>
          </a:p>
          <a:p>
            <a:pPr algn="just"/>
            <a:endParaRPr lang="ru-RU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cs typeface="Segoe UI" panose="020B0502040204020203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97594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E21888-0192-1C61-A5B6-C50219F0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14610F-5850-A004-3E65-69CC99F6241C}"/>
              </a:ext>
            </a:extLst>
          </p:cNvPr>
          <p:cNvSpPr/>
          <p:nvPr/>
        </p:nvSpPr>
        <p:spPr>
          <a:xfrm>
            <a:off x="1481089" y="665955"/>
            <a:ext cx="1026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Формирование бюджета по видам спорта, существующая модель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139DC6A-BF91-6F4F-05B2-DB234E9C1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428971"/>
              </p:ext>
            </p:extLst>
          </p:nvPr>
        </p:nvGraphicFramePr>
        <p:xfrm>
          <a:off x="1481088" y="1746505"/>
          <a:ext cx="9674591" cy="112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4E8E224-CEED-8F79-B1A0-FC277C323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32074"/>
              </p:ext>
            </p:extLst>
          </p:nvPr>
        </p:nvGraphicFramePr>
        <p:xfrm>
          <a:off x="1481088" y="3337061"/>
          <a:ext cx="9674591" cy="112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6F9178-787E-4EAF-CAC7-65F5CCA03C49}"/>
              </a:ext>
            </a:extLst>
          </p:cNvPr>
          <p:cNvSpPr txBox="1"/>
          <p:nvPr/>
        </p:nvSpPr>
        <p:spPr>
          <a:xfrm>
            <a:off x="1481089" y="1444752"/>
            <a:ext cx="14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537D"/>
                </a:solidFill>
                <a:latin typeface="Akrobat ExtraBold" panose="00000900000000000000" pitchFamily="50" charset="-52"/>
              </a:rPr>
              <a:t>I </a:t>
            </a: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этап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D9C2C-1DA6-A113-32FA-C322ED82C163}"/>
              </a:ext>
            </a:extLst>
          </p:cNvPr>
          <p:cNvSpPr txBox="1"/>
          <p:nvPr/>
        </p:nvSpPr>
        <p:spPr>
          <a:xfrm>
            <a:off x="1481089" y="3090673"/>
            <a:ext cx="14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537D"/>
                </a:solidFill>
                <a:latin typeface="Akrobat ExtraBold" panose="00000900000000000000" pitchFamily="50" charset="-52"/>
              </a:rPr>
              <a:t>II </a:t>
            </a: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этап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9BD4B-51F8-C46A-11CD-34163A49E20F}"/>
              </a:ext>
            </a:extLst>
          </p:cNvPr>
          <p:cNvSpPr txBox="1"/>
          <p:nvPr/>
        </p:nvSpPr>
        <p:spPr>
          <a:xfrm>
            <a:off x="1036320" y="5005455"/>
            <a:ext cx="10256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Нет механизма распределения денежных средств исходя из достигнутых результатов вида спорта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Спортивные мероприятия не ранжируются по степени их значимости и обязательности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Постоянная, в течение года, корректировка календарного плана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Отсутствие конкуренции между федерациями по видам спорта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Отсутствие прямой зависимости в достижении высоких показателей по видам спорта и объема финансирования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98D48C04-CFA4-1D38-9285-074D186E0E44}"/>
              </a:ext>
            </a:extLst>
          </p:cNvPr>
          <p:cNvSpPr/>
          <p:nvPr/>
        </p:nvSpPr>
        <p:spPr>
          <a:xfrm rot="5400000">
            <a:off x="5819916" y="-239128"/>
            <a:ext cx="996936" cy="96745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6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E21888-0192-1C61-A5B6-C50219F0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14610F-5850-A004-3E65-69CC99F6241C}"/>
              </a:ext>
            </a:extLst>
          </p:cNvPr>
          <p:cNvSpPr/>
          <p:nvPr/>
        </p:nvSpPr>
        <p:spPr>
          <a:xfrm>
            <a:off x="1481088" y="665955"/>
            <a:ext cx="7565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Модернизация системы финансирования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F9178-787E-4EAF-CAC7-65F5CCA03C49}"/>
              </a:ext>
            </a:extLst>
          </p:cNvPr>
          <p:cNvSpPr txBox="1"/>
          <p:nvPr/>
        </p:nvSpPr>
        <p:spPr>
          <a:xfrm>
            <a:off x="1481088" y="1270564"/>
            <a:ext cx="499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E537D"/>
                </a:solidFill>
                <a:latin typeface="Akrobat ExtraBold" panose="00000900000000000000" pitchFamily="50" charset="-52"/>
              </a:rPr>
              <a:t>Сбор потребности в рамках «Светофора»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F524685-D038-2108-AE00-7A0E8B3C2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086759"/>
              </p:ext>
            </p:extLst>
          </p:nvPr>
        </p:nvGraphicFramePr>
        <p:xfrm>
          <a:off x="1227329" y="1757779"/>
          <a:ext cx="5475224" cy="434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D2A7C564-B812-10AB-AB09-34CE1B61A689}"/>
              </a:ext>
            </a:extLst>
          </p:cNvPr>
          <p:cNvSpPr/>
          <p:nvPr/>
        </p:nvSpPr>
        <p:spPr>
          <a:xfrm>
            <a:off x="6096001" y="3621561"/>
            <a:ext cx="1039368" cy="24771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1868D-2EB4-99B7-0CF3-DDF8331A3DFF}"/>
              </a:ext>
            </a:extLst>
          </p:cNvPr>
          <p:cNvSpPr txBox="1"/>
          <p:nvPr/>
        </p:nvSpPr>
        <p:spPr>
          <a:xfrm>
            <a:off x="7135369" y="3982987"/>
            <a:ext cx="3703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Распределение денежных средств, оставшихся после обеспечения участия в обязательных мероприятиях согласно рейтинга видов спорта, путем применения </a:t>
            </a:r>
            <a:r>
              <a:rPr lang="ru-RU" dirty="0" err="1">
                <a:solidFill>
                  <a:srgbClr val="2E537D"/>
                </a:solidFill>
                <a:latin typeface="Akrobat ExtraBold" panose="00000900000000000000" pitchFamily="50" charset="-52"/>
              </a:rPr>
              <a:t>балльно</a:t>
            </a:r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-рейтинговой системы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E257A2B-CD73-9D36-9AB3-6E968FB30E30}"/>
              </a:ext>
            </a:extLst>
          </p:cNvPr>
          <p:cNvCxnSpPr>
            <a:cxnSpLocks/>
          </p:cNvCxnSpPr>
          <p:nvPr/>
        </p:nvCxnSpPr>
        <p:spPr>
          <a:xfrm>
            <a:off x="6096000" y="2414726"/>
            <a:ext cx="606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C4410B-B9A0-0F9E-C440-1E7A048B7F03}"/>
              </a:ext>
            </a:extLst>
          </p:cNvPr>
          <p:cNvSpPr txBox="1"/>
          <p:nvPr/>
        </p:nvSpPr>
        <p:spPr>
          <a:xfrm>
            <a:off x="6968192" y="1977860"/>
            <a:ext cx="370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537D"/>
                </a:solidFill>
                <a:latin typeface="Akrobat ExtraBold" panose="00000900000000000000" pitchFamily="50" charset="-52"/>
              </a:rPr>
              <a:t>Распределение денежных средств на финансирование обязательных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6790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AA027-5A8A-EAA3-7CD2-54087453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28"/>
            <a:ext cx="12187263" cy="685800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2AB253E-EB44-497F-AC67-964531630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3900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89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98D6D-ADF8-BAD6-63B6-D68C1FEB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D26835D-46D9-BCDA-3097-90430B4B1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93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A271A-3132-E14B-F33A-011C274D5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10DB5A-6E3A-327F-F77E-FF50C72968B5}"/>
              </a:ext>
            </a:extLst>
          </p:cNvPr>
          <p:cNvSpPr/>
          <p:nvPr/>
        </p:nvSpPr>
        <p:spPr>
          <a:xfrm>
            <a:off x="2262322" y="240989"/>
            <a:ext cx="8115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Балльно</a:t>
            </a:r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-рейтинговая система</a:t>
            </a:r>
          </a:p>
          <a:p>
            <a:pPr algn="ctr"/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Группы показателей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B83B3BE-DEF7-6DE9-208A-95C3443B2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779074"/>
              </p:ext>
            </p:extLst>
          </p:nvPr>
        </p:nvGraphicFramePr>
        <p:xfrm>
          <a:off x="300853" y="2182689"/>
          <a:ext cx="11550836" cy="4528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D6DC596-ABE3-FC4A-A389-113E904925D3}"/>
              </a:ext>
            </a:extLst>
          </p:cNvPr>
          <p:cNvSpPr txBox="1"/>
          <p:nvPr/>
        </p:nvSpPr>
        <p:spPr>
          <a:xfrm>
            <a:off x="1336089" y="1027906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Для оценки результатов работы выбираются показатели, содержащиеся в официальных данных федеральных государственных статистических наблюдений по форме № 5-ФК «Сведения по спортивным школам». С одной стороны, они позволяют провести достаточно полную оценку результатов деятельности; с другой стороны, эти показатели доступны, легко проверяемы и не требуют дополнительных средств на сбор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16362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3FB96-5CCD-691B-A17F-3C2D478FE215}"/>
              </a:ext>
            </a:extLst>
          </p:cNvPr>
          <p:cNvSpPr txBox="1"/>
          <p:nvPr/>
        </p:nvSpPr>
        <p:spPr>
          <a:xfrm>
            <a:off x="105878" y="719563"/>
            <a:ext cx="119802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Показатели, выбранные в </a:t>
            </a:r>
            <a:r>
              <a:rPr lang="en-US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-ой группе «Общее количество спортсменов, организованно занимающихся данным видом спорта» характеризуют спрос на конкретный вид спорта.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Akrobat Bold" panose="0000080000000000000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в статистическом отчете 5-ФК «Сведения по подготовке спортивного резерва».</a:t>
            </a:r>
            <a:endParaRPr lang="ru-RU" sz="1400" b="1" dirty="0">
              <a:solidFill>
                <a:srgbClr val="0070C0"/>
              </a:solidFill>
              <a:latin typeface="Akrobat Bold" panose="0000080000000000000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5AD2AC-BA3B-B227-0CC1-32670AB55EA5}"/>
              </a:ext>
            </a:extLst>
          </p:cNvPr>
          <p:cNvSpPr/>
          <p:nvPr/>
        </p:nvSpPr>
        <p:spPr>
          <a:xfrm>
            <a:off x="0" y="15581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Показатели 1 группы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CF246-B21E-4976-7886-0B294886B3F9}"/>
                  </a:ext>
                </a:extLst>
              </p:cNvPr>
              <p:cNvSpPr txBox="1"/>
              <p:nvPr/>
            </p:nvSpPr>
            <p:spPr>
              <a:xfrm>
                <a:off x="238226" y="1625429"/>
                <a:ext cx="5710187" cy="2503810"/>
              </a:xfrm>
              <a:prstGeom prst="rect">
                <a:avLst/>
              </a:prstGeom>
              <a:noFill/>
              <a:ln w="25400" cmpd="sng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1) Количество человек, занимающихся видом спорта</a:t>
                </a:r>
                <a:endParaRPr lang="ru-RU" sz="1200" b="1" i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зан</m:t>
                          </m:r>
                        </m:sub>
                      </m:sSub>
                      <m:r>
                        <a:rPr lang="ru-RU" sz="12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sz="1200" b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зан</m:t>
                              </m:r>
                            </m:sub>
                          </m:sSub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num>
                        <m:den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ru-RU" sz="1200" b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нас</m:t>
                              </m:r>
                            </m:sub>
                          </m:sSub>
                        </m:den>
                      </m:f>
                      <m:r>
                        <a:rPr lang="ru-RU" sz="12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ru-RU" sz="12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1200" b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1200" b="1" dirty="0">
                  <a:solidFill>
                    <a:srgbClr val="00B050"/>
                  </a:solidFill>
                  <a:effectLst/>
                  <a:latin typeface="Akrobat Bold" panose="000008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К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зан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коэффициент занимающихся видом спорта в Югре,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зан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спортсменов, организованно занимающихся данным видом спорта в исследуемом периоде,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нас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населения по данным Росстата в Югре в исследуемом периоде,</a:t>
                </a: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100 – значимость показателя.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CF246-B21E-4976-7886-0B294886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6" y="1625429"/>
                <a:ext cx="5710187" cy="2503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 cmpd="sng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DB04-5FE4-31D8-51FE-32EC86B491B3}"/>
                  </a:ext>
                </a:extLst>
              </p:cNvPr>
              <p:cNvSpPr txBox="1"/>
              <p:nvPr/>
            </p:nvSpPr>
            <p:spPr>
              <a:xfrm>
                <a:off x="6094396" y="1625428"/>
                <a:ext cx="5991726" cy="2503810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2) Количество занимающихся на каждом этапе спортивной подготовки</a:t>
                </a:r>
                <a:endParaRPr lang="ru-RU" sz="1200" b="1" i="1" dirty="0">
                  <a:solidFill>
                    <a:srgbClr val="00B05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зан</m:t>
                          </m:r>
                        </m:sub>
                      </m:sSub>
                      <m:r>
                        <a:rPr lang="ru-RU" sz="12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спортсмен</m:t>
                              </m:r>
                            </m:sub>
                          </m:sSub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балл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зан</m:t>
                              </m:r>
                            </m:sub>
                          </m:sSub>
                        </m:den>
                      </m:f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</m:t>
                      </m:r>
                    </m:oMath>
                  </m:oMathPara>
                </a14:m>
                <a:endParaRPr lang="ru-RU" sz="1200" b="1" dirty="0">
                  <a:solidFill>
                    <a:srgbClr val="00B050"/>
                  </a:solidFill>
                  <a:effectLst/>
                  <a:latin typeface="Akrobat Bold" panose="000008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К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зан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коэффициент занимающихся на этапе спортивной подготовки,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спортсмен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спортсменов, занимающихся на этапе спортивной подготовки в исследуемом периоде,</a:t>
                </a:r>
              </a:p>
              <a:p>
                <a:pPr algn="just"/>
                <a:r>
                  <a:rPr lang="en-US" sz="1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балл 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– количество баллов за одного занимающегося на этапе спортивной подготовки, где: ВСМ-10; СС-8; Т-6; НП-4; СОГ-2.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зан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занимающихся видом спорта в Югре,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DADB04-5FE4-31D8-51FE-32EC86B4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96" y="1625428"/>
                <a:ext cx="5991726" cy="25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AA33DB-731D-7836-E49A-052E4C110D6E}"/>
                  </a:ext>
                </a:extLst>
              </p:cNvPr>
              <p:cNvSpPr txBox="1"/>
              <p:nvPr/>
            </p:nvSpPr>
            <p:spPr>
              <a:xfrm>
                <a:off x="238226" y="4444400"/>
                <a:ext cx="5710187" cy="2088520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3) Количество отделений по виду спорта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отд</m:t>
                          </m:r>
                        </m:sub>
                      </m:sSub>
                      <m:r>
                        <a:rPr lang="ru-RU" sz="12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отд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мо</m:t>
                              </m:r>
                            </m:sub>
                          </m:sSub>
                        </m:den>
                      </m:f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</m:t>
                      </m:r>
                    </m:oMath>
                  </m:oMathPara>
                </a14:m>
                <a:endParaRPr lang="ru-RU" sz="1200" b="1" dirty="0">
                  <a:solidFill>
                    <a:srgbClr val="00B050"/>
                  </a:solidFill>
                  <a:effectLst/>
                  <a:latin typeface="Akrobat Bold" panose="000008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К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отд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коэффициент отделений по виду спорта,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отд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отделений по виду спорта в исследуемом периоде,</a:t>
                </a:r>
              </a:p>
              <a:p>
                <a:pPr algn="just"/>
                <a:r>
                  <a:rPr lang="en-US" sz="1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мо</a:t>
                </a:r>
                <a:r>
                  <a:rPr lang="ru-RU" sz="1200" b="1" baseline="-25000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– количество муниципальных образований.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AA33DB-731D-7836-E49A-052E4C11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6" y="4444400"/>
                <a:ext cx="5710187" cy="2088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0CD0E3-2050-216C-98C4-AE94A4824DF6}"/>
                  </a:ext>
                </a:extLst>
              </p:cNvPr>
              <p:cNvSpPr txBox="1"/>
              <p:nvPr/>
            </p:nvSpPr>
            <p:spPr>
              <a:xfrm>
                <a:off x="6094396" y="4444400"/>
                <a:ext cx="5991726" cy="2088520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4) Количество отделений, имеющих статус «Олимпийский»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sz="12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олим</m:t>
                          </m:r>
                        </m:sub>
                      </m:sSub>
                      <m:r>
                        <a:rPr lang="ru-RU" sz="1200" b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олим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12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отд</m:t>
                              </m:r>
                            </m:sub>
                          </m:sSub>
                        </m:den>
                      </m:f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12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</m:t>
                      </m:r>
                    </m:oMath>
                  </m:oMathPara>
                </a14:m>
                <a:endParaRPr lang="ru-RU" sz="1200" b="1" dirty="0">
                  <a:solidFill>
                    <a:srgbClr val="00B050"/>
                  </a:solidFill>
                  <a:effectLst/>
                  <a:latin typeface="Akrobat Bold" panose="000008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где: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К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олим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коэффициент олимпийских отделений по виду спорта,</a:t>
                </a:r>
              </a:p>
              <a:p>
                <a:pPr algn="just"/>
                <a:r>
                  <a:rPr lang="ru-RU" sz="1200" b="1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олим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- количество отделений по виду спорта, имеющих статус «Олимпийский», в исследуемом периоде,</a:t>
                </a:r>
              </a:p>
              <a:p>
                <a:pPr algn="just"/>
                <a:r>
                  <a:rPr lang="en-US" sz="1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1200" b="1" baseline="-25000" dirty="0" err="1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отд</a:t>
                </a:r>
                <a:r>
                  <a:rPr lang="ru-RU" sz="1200" b="1" baseline="-25000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solidFill>
                      <a:srgbClr val="00B050"/>
                    </a:solidFill>
                    <a:effectLst/>
                    <a:latin typeface="Akrobat Bold" panose="00000800000000000000"/>
                    <a:ea typeface="Times New Roman" panose="02020603050405020304" pitchFamily="18" charset="0"/>
                  </a:rPr>
                  <a:t>– общее количество отделений по виду спорта.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0CD0E3-2050-216C-98C4-AE94A482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96" y="4444400"/>
                <a:ext cx="5991726" cy="2088520"/>
              </a:xfrm>
              <a:prstGeom prst="rect">
                <a:avLst/>
              </a:prstGeom>
              <a:blipFill>
                <a:blip r:embed="rId5"/>
                <a:stretch>
                  <a:fillRect b="-865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42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089598"/>
              </p:ext>
            </p:extLst>
          </p:nvPr>
        </p:nvGraphicFramePr>
        <p:xfrm>
          <a:off x="36000" y="36000"/>
          <a:ext cx="12192000" cy="678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Численность занимающихся по виду спорта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4506A-42C2-7E6E-7D38-735FF3051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996636"/>
              </p:ext>
            </p:extLst>
          </p:nvPr>
        </p:nvGraphicFramePr>
        <p:xfrm>
          <a:off x="7268143" y="146015"/>
          <a:ext cx="4792312" cy="240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08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75C8360-503F-3FA3-3D8A-5B3AD3982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450244"/>
              </p:ext>
            </p:extLst>
          </p:nvPr>
        </p:nvGraphicFramePr>
        <p:xfrm>
          <a:off x="36000" y="36000"/>
          <a:ext cx="12192000" cy="646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55160-AF3A-B0F7-E40C-E2EABDDF75AB}"/>
              </a:ext>
            </a:extLst>
          </p:cNvPr>
          <p:cNvSpPr/>
          <p:nvPr/>
        </p:nvSpPr>
        <p:spPr>
          <a:xfrm>
            <a:off x="0" y="11436"/>
            <a:ext cx="941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9AB23"/>
                </a:solidFill>
                <a:latin typeface="Akrobat Bold" panose="00000800000000000000" pitchFamily="50" charset="-52"/>
                <a:ea typeface="+mj-ea"/>
                <a:cs typeface="+mj-cs"/>
              </a:rPr>
              <a:t>Количество отделений по виду спорта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D399C6-5F75-DB93-FE7C-6028E6C6480F}"/>
              </a:ext>
            </a:extLst>
          </p:cNvPr>
          <p:cNvSpPr/>
          <p:nvPr/>
        </p:nvSpPr>
        <p:spPr>
          <a:xfrm>
            <a:off x="1803935" y="6562409"/>
            <a:ext cx="433137" cy="115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B07174-1C08-F0EF-556E-992476E8ACF9}"/>
              </a:ext>
            </a:extLst>
          </p:cNvPr>
          <p:cNvSpPr/>
          <p:nvPr/>
        </p:nvSpPr>
        <p:spPr>
          <a:xfrm>
            <a:off x="6334493" y="6561633"/>
            <a:ext cx="433137" cy="1155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FD5B1-046C-F60E-4BAD-979678733E82}"/>
              </a:ext>
            </a:extLst>
          </p:cNvPr>
          <p:cNvSpPr txBox="1"/>
          <p:nvPr/>
        </p:nvSpPr>
        <p:spPr>
          <a:xfrm>
            <a:off x="2365761" y="6496273"/>
            <a:ext cx="1145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Всего отделений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23941-3B9E-8E3D-DE99-AEEE28084FC0}"/>
              </a:ext>
            </a:extLst>
          </p:cNvPr>
          <p:cNvSpPr txBox="1"/>
          <p:nvPr/>
        </p:nvSpPr>
        <p:spPr>
          <a:xfrm>
            <a:off x="6976711" y="6496272"/>
            <a:ext cx="387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effectLst/>
                <a:ea typeface="Calibri" panose="020F0502020204030204" pitchFamily="34" charset="0"/>
              </a:rPr>
              <a:t>Количество отделений, имеющих статус «Олимпийский»</a:t>
            </a:r>
            <a:endParaRPr lang="ru-RU" sz="10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CA8DFE2-56A0-BF7C-4652-5D7FF21F7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614337"/>
              </p:ext>
            </p:extLst>
          </p:nvPr>
        </p:nvGraphicFramePr>
        <p:xfrm>
          <a:off x="5736657" y="115513"/>
          <a:ext cx="5390148" cy="15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5C5F50D-3C44-7C8B-0E6C-446A7E908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50455"/>
              </p:ext>
            </p:extLst>
          </p:nvPr>
        </p:nvGraphicFramePr>
        <p:xfrm>
          <a:off x="5736657" y="1665636"/>
          <a:ext cx="5390148" cy="98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3749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1998</Words>
  <Application>Microsoft Office PowerPoint</Application>
  <PresentationFormat>Широкоэкранный</PresentationFormat>
  <Paragraphs>234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Akrobat Bold</vt:lpstr>
      <vt:lpstr>Akrobat ExtraBold</vt:lpstr>
      <vt:lpstr>Akrobat SemiBold</vt:lpstr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Модернизация системы финансирования обеспечения сборных команд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Шемелов Владимир Анатольевич</dc:creator>
  <cp:lastModifiedBy>Вдовиченко Александр Сергеевич</cp:lastModifiedBy>
  <cp:revision>26</cp:revision>
  <cp:lastPrinted>2023-05-11T12:24:09Z</cp:lastPrinted>
  <dcterms:created xsi:type="dcterms:W3CDTF">2023-05-11T10:58:52Z</dcterms:created>
  <dcterms:modified xsi:type="dcterms:W3CDTF">2023-06-28T13:29:24Z</dcterms:modified>
</cp:coreProperties>
</file>