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4" r:id="rId2"/>
    <p:sldMasterId id="2147483678" r:id="rId3"/>
  </p:sldMasterIdLst>
  <p:notesMasterIdLst>
    <p:notesMasterId r:id="rId3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</p:sldIdLst>
  <p:sldSz cx="12192000" cy="6858000"/>
  <p:notesSz cx="6858000" cy="9144000"/>
  <p:embeddedFontLst>
    <p:embeddedFont>
      <p:font typeface="Open Sans" panose="020B0604020202020204" charset="0"/>
      <p:regular r:id="rId34"/>
      <p:bold r:id="rId35"/>
      <p:italic r:id="rId36"/>
      <p:boldItalic r:id="rId37"/>
    </p:embeddedFont>
    <p:embeddedFont>
      <p:font typeface="Gill Sans" panose="020B0604020202020204" charset="0"/>
      <p:regular r:id="rId38"/>
      <p:bold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Montserrat SemiBold" panose="020B0604020202020204" charset="-52"/>
      <p:regular r:id="rId44"/>
      <p:bold r:id="rId45"/>
      <p:italic r:id="rId46"/>
      <p:boldItalic r:id="rId47"/>
    </p:embeddedFont>
    <p:embeddedFont>
      <p:font typeface="Helvetica Neue" panose="020B0604020202020204" charset="0"/>
      <p:regular r:id="rId48"/>
      <p:bold r:id="rId49"/>
      <p:italic r:id="rId50"/>
      <p:boldItalic r:id="rId51"/>
    </p:embeddedFont>
    <p:embeddedFont>
      <p:font typeface="Open Sans ExtraBold" panose="020B0604020202020204" charset="0"/>
      <p:bold r:id="rId52"/>
      <p:bold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4" roundtripDataSignature="AMtx7mgQB5xk1++tGuaNt5xNA1dRj6jso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6.fntdata"/><Relationship Id="rId21" Type="http://schemas.openxmlformats.org/officeDocument/2006/relationships/slide" Target="slides/slide18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font" Target="fonts/font17.fntdata"/><Relationship Id="rId55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font" Target="fonts/font8.fntdata"/><Relationship Id="rId54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font" Target="fonts/font20.fntdata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3.fntdata"/><Relationship Id="rId49" Type="http://schemas.openxmlformats.org/officeDocument/2006/relationships/font" Target="fonts/font16.fntdata"/><Relationship Id="rId57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11.fntdata"/><Relationship Id="rId52" Type="http://schemas.openxmlformats.org/officeDocument/2006/relationships/font" Target="fonts/font19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5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font" Target="fonts/font18.fntdata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B0F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E35-4E43-951D-CD507278DADA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E35-4E43-951D-CD507278DADA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E35-4E43-951D-CD507278DADA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E35-4E43-951D-CD507278DADA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E35-4E43-951D-CD507278DA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812284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57927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3" name="Google Shape;353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058227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9887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9" name="Google Shape;379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631250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0" name="Google Shape;390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13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33611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8" name="Google Shape;408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495855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28036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2" name="Google Shape;432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889148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72236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68529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7809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97070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19856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46906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2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98353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99" name="Google Shape;599;p2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558964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2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23116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26" name="Google Shape;626;p2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316618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65" name="Google Shape;665;p2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93448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2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04867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2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0493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2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0593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6118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6971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8434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1039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9146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9917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3491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/>
          <p:nvPr/>
        </p:nvSpPr>
        <p:spPr>
          <a:xfrm>
            <a:off x="10848975" y="0"/>
            <a:ext cx="496676" cy="533400"/>
          </a:xfrm>
          <a:custGeom>
            <a:avLst/>
            <a:gdLst/>
            <a:ahLst/>
            <a:cxnLst/>
            <a:rect l="l" t="t" r="r" b="b"/>
            <a:pathLst>
              <a:path w="346" h="372" extrusionOk="0">
                <a:moveTo>
                  <a:pt x="0" y="0"/>
                </a:moveTo>
                <a:cubicBezTo>
                  <a:pt x="0" y="269"/>
                  <a:pt x="0" y="269"/>
                  <a:pt x="0" y="269"/>
                </a:cubicBezTo>
                <a:cubicBezTo>
                  <a:pt x="0" y="280"/>
                  <a:pt x="8" y="293"/>
                  <a:pt x="17" y="298"/>
                </a:cubicBezTo>
                <a:cubicBezTo>
                  <a:pt x="155" y="367"/>
                  <a:pt x="155" y="367"/>
                  <a:pt x="155" y="367"/>
                </a:cubicBezTo>
                <a:cubicBezTo>
                  <a:pt x="165" y="372"/>
                  <a:pt x="181" y="372"/>
                  <a:pt x="191" y="367"/>
                </a:cubicBezTo>
                <a:cubicBezTo>
                  <a:pt x="328" y="298"/>
                  <a:pt x="328" y="298"/>
                  <a:pt x="328" y="298"/>
                </a:cubicBezTo>
                <a:cubicBezTo>
                  <a:pt x="338" y="293"/>
                  <a:pt x="346" y="280"/>
                  <a:pt x="346" y="269"/>
                </a:cubicBezTo>
                <a:cubicBezTo>
                  <a:pt x="346" y="0"/>
                  <a:pt x="346" y="0"/>
                  <a:pt x="34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31"/>
          <p:cNvSpPr txBox="1"/>
          <p:nvPr/>
        </p:nvSpPr>
        <p:spPr>
          <a:xfrm>
            <a:off x="10897579" y="93761"/>
            <a:ext cx="3994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fld id="{00000000-1234-1234-1234-123412341234}" type="slidenum">
              <a:rPr lang="ru-RU"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>
  <p:cSld name="Сравнение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5"/>
          <p:cNvSpPr txBox="1">
            <a:spLocks noGrp="1"/>
          </p:cNvSpPr>
          <p:nvPr>
            <p:ph type="body" idx="1"/>
          </p:nvPr>
        </p:nvSpPr>
        <p:spPr>
          <a:xfrm>
            <a:off x="609600" y="1535112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5pPr>
            <a:lvl6pPr marL="2743200" lvl="5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45"/>
          <p:cNvSpPr txBox="1">
            <a:spLocks noGrp="1"/>
          </p:cNvSpPr>
          <p:nvPr>
            <p:ph type="body" idx="2"/>
          </p:nvPr>
        </p:nvSpPr>
        <p:spPr>
          <a:xfrm>
            <a:off x="6193368" y="1535112"/>
            <a:ext cx="5389034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45"/>
          <p:cNvSpPr txBox="1">
            <a:spLocks noGrp="1"/>
          </p:cNvSpPr>
          <p:nvPr>
            <p:ph type="sldNum" idx="12"/>
          </p:nvPr>
        </p:nvSpPr>
        <p:spPr>
          <a:xfrm>
            <a:off x="11308744" y="6406785"/>
            <a:ext cx="273657" cy="264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6"/>
          <p:cNvSpPr txBox="1">
            <a:spLocks noGrp="1"/>
          </p:cNvSpPr>
          <p:nvPr>
            <p:ph type="sldNum" idx="12"/>
          </p:nvPr>
        </p:nvSpPr>
        <p:spPr>
          <a:xfrm>
            <a:off x="11308744" y="6406785"/>
            <a:ext cx="273657" cy="264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>
  <p:cSld name="Объект с подписью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7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7"/>
          <p:cNvSpPr txBox="1">
            <a:spLocks noGrp="1"/>
          </p:cNvSpPr>
          <p:nvPr>
            <p:ph type="body" idx="1"/>
          </p:nvPr>
        </p:nvSpPr>
        <p:spPr>
          <a:xfrm>
            <a:off x="4766733" y="273050"/>
            <a:ext cx="6815667" cy="5853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47"/>
          <p:cNvSpPr txBox="1">
            <a:spLocks noGrp="1"/>
          </p:cNvSpPr>
          <p:nvPr>
            <p:ph type="body" idx="2"/>
          </p:nvPr>
        </p:nvSpPr>
        <p:spPr>
          <a:xfrm>
            <a:off x="609600" y="1435101"/>
            <a:ext cx="4011085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7"/>
          <p:cNvSpPr txBox="1">
            <a:spLocks noGrp="1"/>
          </p:cNvSpPr>
          <p:nvPr>
            <p:ph type="sldNum" idx="12"/>
          </p:nvPr>
        </p:nvSpPr>
        <p:spPr>
          <a:xfrm>
            <a:off x="11308744" y="6406785"/>
            <a:ext cx="273657" cy="264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>
  <p:cSld name="Рисунок с подписью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8"/>
          <p:cNvSpPr txBox="1">
            <a:spLocks noGrp="1"/>
          </p:cNvSpPr>
          <p:nvPr>
            <p:ph type="title"/>
          </p:nvPr>
        </p:nvSpPr>
        <p:spPr>
          <a:xfrm>
            <a:off x="2389716" y="4800600"/>
            <a:ext cx="7315201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8"/>
          <p:cNvSpPr>
            <a:spLocks noGrp="1"/>
          </p:cNvSpPr>
          <p:nvPr>
            <p:ph type="pic" idx="2"/>
          </p:nvPr>
        </p:nvSpPr>
        <p:spPr>
          <a:xfrm>
            <a:off x="2389716" y="612775"/>
            <a:ext cx="7315201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48"/>
          <p:cNvSpPr txBox="1">
            <a:spLocks noGrp="1"/>
          </p:cNvSpPr>
          <p:nvPr>
            <p:ph type="body" idx="1"/>
          </p:nvPr>
        </p:nvSpPr>
        <p:spPr>
          <a:xfrm>
            <a:off x="2389716" y="5367337"/>
            <a:ext cx="7315201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/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/>
            </a:lvl5pPr>
            <a:lvl6pPr marL="2743200" lvl="5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48"/>
          <p:cNvSpPr txBox="1">
            <a:spLocks noGrp="1"/>
          </p:cNvSpPr>
          <p:nvPr>
            <p:ph type="sldNum" idx="12"/>
          </p:nvPr>
        </p:nvSpPr>
        <p:spPr>
          <a:xfrm>
            <a:off x="11308744" y="6406785"/>
            <a:ext cx="273657" cy="264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>
  <p:cSld name="Заголовок и вертикальный текст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9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49"/>
          <p:cNvSpPr txBox="1">
            <a:spLocks noGrp="1"/>
          </p:cNvSpPr>
          <p:nvPr>
            <p:ph type="sldNum" idx="12"/>
          </p:nvPr>
        </p:nvSpPr>
        <p:spPr>
          <a:xfrm>
            <a:off x="11308744" y="6406785"/>
            <a:ext cx="273657" cy="264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>
  <p:cSld name="Вертикальный заголовок и текст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0"/>
          <p:cNvSpPr txBox="1">
            <a:spLocks noGrp="1"/>
          </p:cNvSpPr>
          <p:nvPr>
            <p:ph type="title"/>
          </p:nvPr>
        </p:nvSpPr>
        <p:spPr>
          <a:xfrm>
            <a:off x="8839200" y="274639"/>
            <a:ext cx="2743200" cy="5851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0"/>
          <p:cNvSpPr txBox="1">
            <a:spLocks noGrp="1"/>
          </p:cNvSpPr>
          <p:nvPr>
            <p:ph type="body" idx="1"/>
          </p:nvPr>
        </p:nvSpPr>
        <p:spPr>
          <a:xfrm>
            <a:off x="609600" y="274639"/>
            <a:ext cx="8026400" cy="5851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50"/>
          <p:cNvSpPr txBox="1">
            <a:spLocks noGrp="1"/>
          </p:cNvSpPr>
          <p:nvPr>
            <p:ph type="sldNum" idx="12"/>
          </p:nvPr>
        </p:nvSpPr>
        <p:spPr>
          <a:xfrm>
            <a:off x="11308744" y="6406785"/>
            <a:ext cx="273657" cy="264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5" name="Google Shape;75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5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tx">
  <p:cSld name="TITLE_AND_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2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32"/>
          <p:cNvSpPr txBox="1">
            <a:spLocks noGrp="1"/>
          </p:cNvSpPr>
          <p:nvPr>
            <p:ph type="sldNum" idx="12"/>
          </p:nvPr>
        </p:nvSpPr>
        <p:spPr>
          <a:xfrm>
            <a:off x="11308744" y="6406785"/>
            <a:ext cx="273657" cy="264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5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4" name="Google Shape;94;p5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5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6" name="Google Shape;96;p5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5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12" name="Google Shape;112;p5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3" name="Google Shape;113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5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19" name="Google Shape;119;p5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0" name="Google Shape;120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6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full">
  <p:cSld name="Title and Content full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61"/>
          <p:cNvSpPr txBox="1">
            <a:spLocks noGrp="1"/>
          </p:cNvSpPr>
          <p:nvPr>
            <p:ph type="body" idx="2"/>
          </p:nvPr>
        </p:nvSpPr>
        <p:spPr>
          <a:xfrm>
            <a:off x="975786" y="1"/>
            <a:ext cx="10782300" cy="891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  <a:defRPr sz="2400" b="1" cap="none">
                <a:solidFill>
                  <a:schemeClr val="accent5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 cap="none">
                <a:solidFill>
                  <a:schemeClr val="dk2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 cap="none">
                <a:solidFill>
                  <a:schemeClr val="dk2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1" cap="none"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61"/>
          <p:cNvSpPr txBox="1">
            <a:spLocks noGrp="1"/>
          </p:cNvSpPr>
          <p:nvPr>
            <p:ph type="sldNum" idx="12"/>
          </p:nvPr>
        </p:nvSpPr>
        <p:spPr>
          <a:xfrm>
            <a:off x="11472597" y="6257118"/>
            <a:ext cx="287603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/ </a:t>
            </a: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39" name="Google Shape;139;p61"/>
          <p:cNvSpPr txBox="1">
            <a:spLocks noGrp="1"/>
          </p:cNvSpPr>
          <p:nvPr>
            <p:ph type="ftr" idx="11"/>
          </p:nvPr>
        </p:nvSpPr>
        <p:spPr>
          <a:xfrm>
            <a:off x="7611796" y="6257118"/>
            <a:ext cx="3864864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800"/>
              <a:buFont typeface="Calibri"/>
              <a:buNone/>
              <a:defRPr sz="800">
                <a:solidFill>
                  <a:srgbClr val="8296B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75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5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75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bg>
      <p:bgPr>
        <a:solidFill>
          <a:schemeClr val="lt1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2"/>
          <p:cNvSpPr/>
          <p:nvPr/>
        </p:nvSpPr>
        <p:spPr>
          <a:xfrm>
            <a:off x="10848975" y="0"/>
            <a:ext cx="496676" cy="533400"/>
          </a:xfrm>
          <a:custGeom>
            <a:avLst/>
            <a:gdLst/>
            <a:ahLst/>
            <a:cxnLst/>
            <a:rect l="l" t="t" r="r" b="b"/>
            <a:pathLst>
              <a:path w="346" h="372" extrusionOk="0">
                <a:moveTo>
                  <a:pt x="0" y="0"/>
                </a:moveTo>
                <a:cubicBezTo>
                  <a:pt x="0" y="269"/>
                  <a:pt x="0" y="269"/>
                  <a:pt x="0" y="269"/>
                </a:cubicBezTo>
                <a:cubicBezTo>
                  <a:pt x="0" y="280"/>
                  <a:pt x="8" y="293"/>
                  <a:pt x="17" y="298"/>
                </a:cubicBezTo>
                <a:cubicBezTo>
                  <a:pt x="155" y="367"/>
                  <a:pt x="155" y="367"/>
                  <a:pt x="155" y="367"/>
                </a:cubicBezTo>
                <a:cubicBezTo>
                  <a:pt x="165" y="372"/>
                  <a:pt x="181" y="372"/>
                  <a:pt x="191" y="367"/>
                </a:cubicBezTo>
                <a:cubicBezTo>
                  <a:pt x="328" y="298"/>
                  <a:pt x="328" y="298"/>
                  <a:pt x="328" y="298"/>
                </a:cubicBezTo>
                <a:cubicBezTo>
                  <a:pt x="338" y="293"/>
                  <a:pt x="346" y="280"/>
                  <a:pt x="346" y="269"/>
                </a:cubicBezTo>
                <a:cubicBezTo>
                  <a:pt x="346" y="0"/>
                  <a:pt x="346" y="0"/>
                  <a:pt x="34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62"/>
          <p:cNvSpPr txBox="1"/>
          <p:nvPr/>
        </p:nvSpPr>
        <p:spPr>
          <a:xfrm>
            <a:off x="10897579" y="93761"/>
            <a:ext cx="3994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fld id="{00000000-1234-1234-1234-123412341234}" type="slidenum">
              <a:rPr lang="ru-RU"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tx">
  <p:cSld name="TITLE_AND_BODY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2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>
  <p:cSld name="Заголовок и объект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4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43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3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63"/>
          <p:cNvSpPr txBox="1">
            <a:spLocks noGrp="1"/>
          </p:cNvSpPr>
          <p:nvPr>
            <p:ph type="body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63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>
  <p:cSld name="Заголовок раздела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64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64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>
  <p:cSld name="Два объекта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6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65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>
  <p:cSld name="Сравнение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6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6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p66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66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67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>
  <p:cSld name="Объект с подписью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8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68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1pPr>
            <a:lvl2pPr marL="914400" lvl="1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2pPr>
            <a:lvl3pPr marL="1371600" lvl="2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3pPr>
            <a:lvl4pPr marL="1828800" lvl="3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4pPr>
            <a:lvl5pPr marL="2286000" lvl="4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p68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68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>
  <p:cSld name="Рисунок с подписью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9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69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81" name="Google Shape;181;p69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" name="Google Shape;182;p69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 0">
  <p:cSld name="Заголовок и объект 0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7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70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8" name="Google Shape;188;p71"/>
          <p:cNvCxnSpPr/>
          <p:nvPr/>
        </p:nvCxnSpPr>
        <p:spPr>
          <a:xfrm>
            <a:off x="-2" y="6089651"/>
            <a:ext cx="4023788" cy="11115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89" name="Google Shape;189;p7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71"/>
          <p:cNvSpPr txBox="1">
            <a:spLocks noGrp="1"/>
          </p:cNvSpPr>
          <p:nvPr>
            <p:ph type="body" idx="2"/>
          </p:nvPr>
        </p:nvSpPr>
        <p:spPr>
          <a:xfrm>
            <a:off x="975785" y="0"/>
            <a:ext cx="10782301" cy="891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71"/>
          <p:cNvSpPr txBox="1">
            <a:spLocks noGrp="1"/>
          </p:cNvSpPr>
          <p:nvPr>
            <p:ph type="sldNum" idx="12"/>
          </p:nvPr>
        </p:nvSpPr>
        <p:spPr>
          <a:xfrm>
            <a:off x="11269134" y="6496049"/>
            <a:ext cx="127001" cy="12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ED5"/>
              </a:buClr>
              <a:buSzPts val="800"/>
              <a:buFont typeface="Helvetica Neue"/>
              <a:buNone/>
              <a:defRPr sz="800">
                <a:solidFill>
                  <a:srgbClr val="558ED5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ED5"/>
              </a:buClr>
              <a:buSzPts val="800"/>
              <a:buFont typeface="Helvetica Neue"/>
              <a:buNone/>
              <a:defRPr sz="800">
                <a:solidFill>
                  <a:srgbClr val="558ED5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ED5"/>
              </a:buClr>
              <a:buSzPts val="800"/>
              <a:buFont typeface="Helvetica Neue"/>
              <a:buNone/>
              <a:defRPr sz="800">
                <a:solidFill>
                  <a:srgbClr val="558ED5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ED5"/>
              </a:buClr>
              <a:buSzPts val="800"/>
              <a:buFont typeface="Helvetica Neue"/>
              <a:buNone/>
              <a:defRPr sz="800">
                <a:solidFill>
                  <a:srgbClr val="558ED5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ED5"/>
              </a:buClr>
              <a:buSzPts val="800"/>
              <a:buFont typeface="Helvetica Neue"/>
              <a:buNone/>
              <a:defRPr sz="800">
                <a:solidFill>
                  <a:srgbClr val="558ED5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ED5"/>
              </a:buClr>
              <a:buSzPts val="800"/>
              <a:buFont typeface="Helvetica Neue"/>
              <a:buNone/>
              <a:defRPr sz="800">
                <a:solidFill>
                  <a:srgbClr val="558ED5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ED5"/>
              </a:buClr>
              <a:buSzPts val="800"/>
              <a:buFont typeface="Helvetica Neue"/>
              <a:buNone/>
              <a:defRPr sz="800">
                <a:solidFill>
                  <a:srgbClr val="558ED5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ED5"/>
              </a:buClr>
              <a:buSzPts val="800"/>
              <a:buFont typeface="Helvetica Neue"/>
              <a:buNone/>
              <a:defRPr sz="800">
                <a:solidFill>
                  <a:srgbClr val="558ED5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ED5"/>
              </a:buClr>
              <a:buSzPts val="800"/>
              <a:buFont typeface="Helvetica Neue"/>
              <a:buNone/>
              <a:defRPr sz="800">
                <a:solidFill>
                  <a:srgbClr val="558ED5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b="0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>
  <p:cSld name="Пустой слайд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4"/>
          <p:cNvSpPr txBox="1">
            <a:spLocks noGrp="1"/>
          </p:cNvSpPr>
          <p:nvPr>
            <p:ph type="sldNum" idx="12"/>
          </p:nvPr>
        </p:nvSpPr>
        <p:spPr>
          <a:xfrm>
            <a:off x="11308744" y="6406785"/>
            <a:ext cx="273657" cy="264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2"/>
          <p:cNvSpPr/>
          <p:nvPr/>
        </p:nvSpPr>
        <p:spPr>
          <a:xfrm>
            <a:off x="10848975" y="-1"/>
            <a:ext cx="496677" cy="531609"/>
          </a:xfrm>
          <a:custGeom>
            <a:avLst/>
            <a:gdLst/>
            <a:ahLst/>
            <a:cxnLst/>
            <a:rect l="l" t="t" r="r" b="b"/>
            <a:pathLst>
              <a:path w="21600" h="21527" extrusionOk="0">
                <a:moveTo>
                  <a:pt x="0" y="0"/>
                </a:moveTo>
                <a:cubicBezTo>
                  <a:pt x="0" y="15619"/>
                  <a:pt x="0" y="15619"/>
                  <a:pt x="0" y="15619"/>
                </a:cubicBezTo>
                <a:cubicBezTo>
                  <a:pt x="0" y="16258"/>
                  <a:pt x="499" y="17013"/>
                  <a:pt x="1061" y="17303"/>
                </a:cubicBezTo>
                <a:cubicBezTo>
                  <a:pt x="9676" y="21310"/>
                  <a:pt x="9676" y="21310"/>
                  <a:pt x="9676" y="21310"/>
                </a:cubicBezTo>
                <a:cubicBezTo>
                  <a:pt x="10301" y="21600"/>
                  <a:pt x="11299" y="21600"/>
                  <a:pt x="11924" y="21310"/>
                </a:cubicBezTo>
                <a:cubicBezTo>
                  <a:pt x="20476" y="17303"/>
                  <a:pt x="20476" y="17303"/>
                  <a:pt x="20476" y="17303"/>
                </a:cubicBezTo>
                <a:cubicBezTo>
                  <a:pt x="21101" y="17013"/>
                  <a:pt x="21600" y="16258"/>
                  <a:pt x="21600" y="15619"/>
                </a:cubicBezTo>
                <a:cubicBezTo>
                  <a:pt x="21600" y="0"/>
                  <a:pt x="21600" y="0"/>
                  <a:pt x="2160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4" name="Google Shape;194;p72"/>
          <p:cNvSpPr txBox="1">
            <a:spLocks noGrp="1"/>
          </p:cNvSpPr>
          <p:nvPr>
            <p:ph type="sldNum" idx="12"/>
          </p:nvPr>
        </p:nvSpPr>
        <p:spPr>
          <a:xfrm>
            <a:off x="10955127" y="93760"/>
            <a:ext cx="284372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>
                <a:solidFill>
                  <a:srgbClr val="FFFFFF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>
                <a:solidFill>
                  <a:srgbClr val="FFFFFF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>
                <a:solidFill>
                  <a:srgbClr val="FFFFFF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>
                <a:solidFill>
                  <a:srgbClr val="FFFFFF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>
                <a:solidFill>
                  <a:srgbClr val="FFFFFF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>
                <a:solidFill>
                  <a:srgbClr val="FFFFFF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>
                <a:solidFill>
                  <a:srgbClr val="FFFFFF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>
                <a:solidFill>
                  <a:srgbClr val="FFFFFF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_Custom Layout">
  <p:cSld name="27_Custom Layout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73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97" name="Google Shape;197;p7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2_Custom">
  <p:cSld name="42_Custom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74"/>
          <p:cNvSpPr/>
          <p:nvPr/>
        </p:nvSpPr>
        <p:spPr>
          <a:xfrm rot="5400000">
            <a:off x="6701813" y="1367813"/>
            <a:ext cx="6857553" cy="41228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0" name="Google Shape;200;p74"/>
          <p:cNvSpPr>
            <a:spLocks noGrp="1"/>
          </p:cNvSpPr>
          <p:nvPr>
            <p:ph type="pic" idx="2"/>
          </p:nvPr>
        </p:nvSpPr>
        <p:spPr>
          <a:xfrm>
            <a:off x="6786880" y="960036"/>
            <a:ext cx="3968851" cy="4937927"/>
          </a:xfrm>
          <a:prstGeom prst="rect">
            <a:avLst/>
          </a:prstGeom>
          <a:noFill/>
          <a:ln>
            <a:noFill/>
          </a:ln>
        </p:spPr>
      </p:sp>
      <p:sp>
        <p:nvSpPr>
          <p:cNvPr id="201" name="Google Shape;201;p74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6">
  <p:cSld name="SLIDE 16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75"/>
          <p:cNvSpPr>
            <a:spLocks noGrp="1"/>
          </p:cNvSpPr>
          <p:nvPr>
            <p:ph type="pic" idx="2"/>
          </p:nvPr>
        </p:nvSpPr>
        <p:spPr>
          <a:xfrm>
            <a:off x="0" y="0"/>
            <a:ext cx="4143737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04" name="Google Shape;204;p7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Custom Layout">
  <p:cSld name="20_Custom Layout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6"/>
          <p:cNvSpPr txBox="1">
            <a:spLocks noGrp="1"/>
          </p:cNvSpPr>
          <p:nvPr>
            <p:ph type="title"/>
          </p:nvPr>
        </p:nvSpPr>
        <p:spPr>
          <a:xfrm>
            <a:off x="2545078" y="495823"/>
            <a:ext cx="7101843" cy="832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  <a:defRPr sz="48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76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77"/>
          <p:cNvSpPr>
            <a:spLocks noGrp="1"/>
          </p:cNvSpPr>
          <p:nvPr>
            <p:ph type="pic" idx="2"/>
          </p:nvPr>
        </p:nvSpPr>
        <p:spPr>
          <a:xfrm>
            <a:off x="1" y="0"/>
            <a:ext cx="12192000" cy="4343400"/>
          </a:xfrm>
          <a:prstGeom prst="rect">
            <a:avLst/>
          </a:prstGeom>
          <a:noFill/>
          <a:ln>
            <a:noFill/>
          </a:ln>
        </p:spPr>
      </p:sp>
      <p:sp>
        <p:nvSpPr>
          <p:cNvPr id="210" name="Google Shape;210;p7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Add22">
  <p:cSld name="SlideAdd22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78"/>
          <p:cNvSpPr>
            <a:spLocks noGrp="1"/>
          </p:cNvSpPr>
          <p:nvPr>
            <p:ph type="pic" idx="2"/>
          </p:nvPr>
        </p:nvSpPr>
        <p:spPr>
          <a:xfrm>
            <a:off x="1547052" y="1561847"/>
            <a:ext cx="3550825" cy="3731514"/>
          </a:xfrm>
          <a:prstGeom prst="rect">
            <a:avLst/>
          </a:prstGeom>
          <a:noFill/>
          <a:ln>
            <a:noFill/>
          </a:ln>
        </p:spPr>
      </p:sp>
      <p:sp>
        <p:nvSpPr>
          <p:cNvPr id="213" name="Google Shape;213;p78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2">
  <p:cSld name="SLIDE 2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79"/>
          <p:cNvSpPr>
            <a:spLocks noGrp="1"/>
          </p:cNvSpPr>
          <p:nvPr>
            <p:ph type="pic" idx="2"/>
          </p:nvPr>
        </p:nvSpPr>
        <p:spPr>
          <a:xfrm>
            <a:off x="882316" y="753142"/>
            <a:ext cx="4025351" cy="5310773"/>
          </a:xfrm>
          <a:prstGeom prst="rect">
            <a:avLst/>
          </a:prstGeom>
          <a:noFill/>
          <a:ln>
            <a:noFill/>
          </a:ln>
        </p:spPr>
      </p:sp>
      <p:sp>
        <p:nvSpPr>
          <p:cNvPr id="216" name="Google Shape;216;p7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 0">
  <p:cSld name="3_Title Slide 0">
    <p:bg>
      <p:bgPr>
        <a:gradFill>
          <a:gsLst>
            <a:gs pos="0">
              <a:srgbClr val="649A3F"/>
            </a:gs>
            <a:gs pos="70000">
              <a:srgbClr val="00B050"/>
            </a:gs>
            <a:gs pos="100000">
              <a:srgbClr val="00B05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80"/>
          <p:cNvSpPr txBox="1">
            <a:spLocks noGrp="1"/>
          </p:cNvSpPr>
          <p:nvPr>
            <p:ph type="sldNum" idx="12"/>
          </p:nvPr>
        </p:nvSpPr>
        <p:spPr>
          <a:xfrm>
            <a:off x="10955127" y="93760"/>
            <a:ext cx="284372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>
                <a:solidFill>
                  <a:srgbClr val="FFFFFF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>
                <a:solidFill>
                  <a:srgbClr val="FFFFFF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>
                <a:solidFill>
                  <a:srgbClr val="FFFFFF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>
                <a:solidFill>
                  <a:srgbClr val="FFFFFF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>
                <a:solidFill>
                  <a:srgbClr val="FFFFFF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>
                <a:solidFill>
                  <a:srgbClr val="FFFFFF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>
                <a:solidFill>
                  <a:srgbClr val="FFFFFF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>
                <a:solidFill>
                  <a:srgbClr val="FFFFFF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 0">
  <p:cSld name="4_Title Slide 0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81"/>
          <p:cNvSpPr>
            <a:spLocks noGrp="1"/>
          </p:cNvSpPr>
          <p:nvPr>
            <p:ph type="pic" idx="2"/>
          </p:nvPr>
        </p:nvSpPr>
        <p:spPr>
          <a:xfrm>
            <a:off x="835271" y="1798591"/>
            <a:ext cx="4969744" cy="3753341"/>
          </a:xfrm>
          <a:prstGeom prst="rect">
            <a:avLst/>
          </a:prstGeom>
          <a:noFill/>
          <a:ln>
            <a:noFill/>
          </a:ln>
        </p:spPr>
      </p:sp>
      <p:sp>
        <p:nvSpPr>
          <p:cNvPr id="221" name="Google Shape;221;p81"/>
          <p:cNvSpPr>
            <a:spLocks noGrp="1"/>
          </p:cNvSpPr>
          <p:nvPr>
            <p:ph type="pic" idx="3"/>
          </p:nvPr>
        </p:nvSpPr>
        <p:spPr>
          <a:xfrm>
            <a:off x="6386986" y="1798591"/>
            <a:ext cx="4969745" cy="3753341"/>
          </a:xfrm>
          <a:prstGeom prst="rect">
            <a:avLst/>
          </a:prstGeom>
          <a:noFill/>
          <a:ln>
            <a:noFill/>
          </a:ln>
        </p:spPr>
      </p:sp>
      <p:sp>
        <p:nvSpPr>
          <p:cNvPr id="222" name="Google Shape;222;p81"/>
          <p:cNvSpPr txBox="1">
            <a:spLocks noGrp="1"/>
          </p:cNvSpPr>
          <p:nvPr>
            <p:ph type="sldNum" idx="12"/>
          </p:nvPr>
        </p:nvSpPr>
        <p:spPr>
          <a:xfrm>
            <a:off x="11021924" y="6346649"/>
            <a:ext cx="335867" cy="33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b="0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Custom Layout">
  <p:cSld name="20_Custom Layou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5"/>
          <p:cNvSpPr txBox="1">
            <a:spLocks noGrp="1"/>
          </p:cNvSpPr>
          <p:nvPr>
            <p:ph type="sldNum" idx="12"/>
          </p:nvPr>
        </p:nvSpPr>
        <p:spPr>
          <a:xfrm>
            <a:off x="11308744" y="6406785"/>
            <a:ext cx="273657" cy="264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1" name="Google Shape;21;p35"/>
          <p:cNvSpPr txBox="1">
            <a:spLocks noGrp="1"/>
          </p:cNvSpPr>
          <p:nvPr>
            <p:ph type="title"/>
          </p:nvPr>
        </p:nvSpPr>
        <p:spPr>
          <a:xfrm>
            <a:off x="2545079" y="495824"/>
            <a:ext cx="7101842" cy="832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6_Custom 0">
  <p:cSld name="46_Custom 0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82"/>
          <p:cNvSpPr>
            <a:spLocks noGrp="1"/>
          </p:cNvSpPr>
          <p:nvPr>
            <p:ph type="pic" idx="2"/>
          </p:nvPr>
        </p:nvSpPr>
        <p:spPr>
          <a:xfrm>
            <a:off x="8314242" y="4080386"/>
            <a:ext cx="2461488" cy="1738841"/>
          </a:xfrm>
          <a:prstGeom prst="rect">
            <a:avLst/>
          </a:prstGeom>
          <a:noFill/>
          <a:ln>
            <a:noFill/>
          </a:ln>
        </p:spPr>
      </p:sp>
      <p:sp>
        <p:nvSpPr>
          <p:cNvPr id="225" name="Google Shape;225;p82"/>
          <p:cNvSpPr>
            <a:spLocks noGrp="1"/>
          </p:cNvSpPr>
          <p:nvPr>
            <p:ph type="pic" idx="3"/>
          </p:nvPr>
        </p:nvSpPr>
        <p:spPr>
          <a:xfrm>
            <a:off x="5715251" y="4080386"/>
            <a:ext cx="2461488" cy="1738841"/>
          </a:xfrm>
          <a:prstGeom prst="rect">
            <a:avLst/>
          </a:prstGeom>
          <a:noFill/>
          <a:ln>
            <a:noFill/>
          </a:ln>
        </p:spPr>
      </p:sp>
      <p:sp>
        <p:nvSpPr>
          <p:cNvPr id="226" name="Google Shape;226;p82"/>
          <p:cNvSpPr>
            <a:spLocks noGrp="1"/>
          </p:cNvSpPr>
          <p:nvPr>
            <p:ph type="pic" idx="4"/>
          </p:nvPr>
        </p:nvSpPr>
        <p:spPr>
          <a:xfrm>
            <a:off x="8314242" y="2187678"/>
            <a:ext cx="2461488" cy="1738840"/>
          </a:xfrm>
          <a:prstGeom prst="rect">
            <a:avLst/>
          </a:prstGeom>
          <a:noFill/>
          <a:ln>
            <a:noFill/>
          </a:ln>
        </p:spPr>
      </p:sp>
      <p:sp>
        <p:nvSpPr>
          <p:cNvPr id="227" name="Google Shape;227;p82"/>
          <p:cNvSpPr>
            <a:spLocks noGrp="1"/>
          </p:cNvSpPr>
          <p:nvPr>
            <p:ph type="pic" idx="5"/>
          </p:nvPr>
        </p:nvSpPr>
        <p:spPr>
          <a:xfrm>
            <a:off x="5715251" y="2187678"/>
            <a:ext cx="2461488" cy="1738840"/>
          </a:xfrm>
          <a:prstGeom prst="rect">
            <a:avLst/>
          </a:prstGeom>
          <a:noFill/>
          <a:ln>
            <a:noFill/>
          </a:ln>
        </p:spPr>
      </p:sp>
      <p:sp>
        <p:nvSpPr>
          <p:cNvPr id="228" name="Google Shape;228;p8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4">
  <p:cSld name="SLIDE 14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83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2582462"/>
          </a:xfrm>
          <a:prstGeom prst="rect">
            <a:avLst/>
          </a:prstGeom>
          <a:noFill/>
          <a:ln>
            <a:noFill/>
          </a:ln>
        </p:spPr>
      </p:sp>
      <p:sp>
        <p:nvSpPr>
          <p:cNvPr id="231" name="Google Shape;231;p8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Slide">
  <p:cSld name="9_Title Slide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84"/>
          <p:cNvSpPr/>
          <p:nvPr/>
        </p:nvSpPr>
        <p:spPr>
          <a:xfrm>
            <a:off x="10848975" y="-1"/>
            <a:ext cx="496677" cy="531609"/>
          </a:xfrm>
          <a:custGeom>
            <a:avLst/>
            <a:gdLst/>
            <a:ahLst/>
            <a:cxnLst/>
            <a:rect l="l" t="t" r="r" b="b"/>
            <a:pathLst>
              <a:path w="21600" h="21527" extrusionOk="0">
                <a:moveTo>
                  <a:pt x="0" y="0"/>
                </a:moveTo>
                <a:cubicBezTo>
                  <a:pt x="0" y="15619"/>
                  <a:pt x="0" y="15619"/>
                  <a:pt x="0" y="15619"/>
                </a:cubicBezTo>
                <a:cubicBezTo>
                  <a:pt x="0" y="16258"/>
                  <a:pt x="499" y="17013"/>
                  <a:pt x="1061" y="17303"/>
                </a:cubicBezTo>
                <a:cubicBezTo>
                  <a:pt x="9676" y="21310"/>
                  <a:pt x="9676" y="21310"/>
                  <a:pt x="9676" y="21310"/>
                </a:cubicBezTo>
                <a:cubicBezTo>
                  <a:pt x="10301" y="21600"/>
                  <a:pt x="11299" y="21600"/>
                  <a:pt x="11924" y="21310"/>
                </a:cubicBezTo>
                <a:cubicBezTo>
                  <a:pt x="20476" y="17303"/>
                  <a:pt x="20476" y="17303"/>
                  <a:pt x="20476" y="17303"/>
                </a:cubicBezTo>
                <a:cubicBezTo>
                  <a:pt x="21101" y="17013"/>
                  <a:pt x="21600" y="16258"/>
                  <a:pt x="21600" y="15619"/>
                </a:cubicBezTo>
                <a:cubicBezTo>
                  <a:pt x="21600" y="0"/>
                  <a:pt x="21600" y="0"/>
                  <a:pt x="2160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4" name="Google Shape;234;p84"/>
          <p:cNvSpPr txBox="1">
            <a:spLocks noGrp="1"/>
          </p:cNvSpPr>
          <p:nvPr>
            <p:ph type="sldNum" idx="12"/>
          </p:nvPr>
        </p:nvSpPr>
        <p:spPr>
          <a:xfrm>
            <a:off x="10955127" y="93760"/>
            <a:ext cx="284372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>
                <a:solidFill>
                  <a:srgbClr val="FFFFFF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>
                <a:solidFill>
                  <a:srgbClr val="FFFFFF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>
                <a:solidFill>
                  <a:srgbClr val="FFFFFF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>
                <a:solidFill>
                  <a:srgbClr val="FFFFFF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>
                <a:solidFill>
                  <a:srgbClr val="FFFFFF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>
                <a:solidFill>
                  <a:srgbClr val="FFFFFF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>
                <a:solidFill>
                  <a:srgbClr val="FFFFFF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>
                <a:solidFill>
                  <a:srgbClr val="FFFFFF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5" name="Google Shape;235;p84"/>
          <p:cNvSpPr>
            <a:spLocks noGrp="1"/>
          </p:cNvSpPr>
          <p:nvPr>
            <p:ph type="pic" idx="2"/>
          </p:nvPr>
        </p:nvSpPr>
        <p:spPr>
          <a:xfrm>
            <a:off x="1450173" y="2284944"/>
            <a:ext cx="1697847" cy="1697848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p84"/>
          <p:cNvSpPr>
            <a:spLocks noGrp="1"/>
          </p:cNvSpPr>
          <p:nvPr>
            <p:ph type="pic" idx="3"/>
          </p:nvPr>
        </p:nvSpPr>
        <p:spPr>
          <a:xfrm>
            <a:off x="3971864" y="2284944"/>
            <a:ext cx="1697847" cy="1697848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p84"/>
          <p:cNvSpPr>
            <a:spLocks noGrp="1"/>
          </p:cNvSpPr>
          <p:nvPr>
            <p:ph type="pic" idx="4"/>
          </p:nvPr>
        </p:nvSpPr>
        <p:spPr>
          <a:xfrm>
            <a:off x="6508784" y="2284944"/>
            <a:ext cx="1697847" cy="1697848"/>
          </a:xfrm>
          <a:prstGeom prst="rect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84"/>
          <p:cNvSpPr>
            <a:spLocks noGrp="1"/>
          </p:cNvSpPr>
          <p:nvPr>
            <p:ph type="pic" idx="5"/>
          </p:nvPr>
        </p:nvSpPr>
        <p:spPr>
          <a:xfrm>
            <a:off x="9030475" y="2284944"/>
            <a:ext cx="1697847" cy="1697848"/>
          </a:xfrm>
          <a:prstGeom prst="rect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итульный слайд">
  <p:cSld name="1_Титульный слайд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85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85"/>
          <p:cNvSpPr txBox="1">
            <a:spLocks noGrp="1"/>
          </p:cNvSpPr>
          <p:nvPr>
            <p:ph type="body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2" name="Google Shape;242;p85"/>
          <p:cNvSpPr txBox="1">
            <a:spLocks noGrp="1"/>
          </p:cNvSpPr>
          <p:nvPr>
            <p:ph type="sldNum" idx="1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3_Custom">
  <p:cSld name="43_Custom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86"/>
          <p:cNvSpPr/>
          <p:nvPr/>
        </p:nvSpPr>
        <p:spPr>
          <a:xfrm rot="5400000">
            <a:off x="6701813" y="1367813"/>
            <a:ext cx="6857553" cy="41228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5" name="Google Shape;245;p86"/>
          <p:cNvSpPr>
            <a:spLocks noGrp="1"/>
          </p:cNvSpPr>
          <p:nvPr>
            <p:ph type="pic" idx="2"/>
          </p:nvPr>
        </p:nvSpPr>
        <p:spPr>
          <a:xfrm>
            <a:off x="6786880" y="960036"/>
            <a:ext cx="3968851" cy="4937927"/>
          </a:xfrm>
          <a:prstGeom prst="rect">
            <a:avLst/>
          </a:prstGeom>
          <a:noFill/>
          <a:ln>
            <a:noFill/>
          </a:ln>
        </p:spPr>
      </p:sp>
      <p:sp>
        <p:nvSpPr>
          <p:cNvPr id="246" name="Google Shape;246;p8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Заголовок и объект">
  <p:cSld name="1_Заголовок и объект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8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8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0" name="Google Shape;250;p87"/>
          <p:cNvSpPr txBox="1">
            <a:spLocks noGrp="1"/>
          </p:cNvSpPr>
          <p:nvPr>
            <p:ph type="sldNum" idx="1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0_ส่วนหัวของส่วน">
  <p:cSld name="60_ส่วนหัวของส่วน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88"/>
          <p:cNvSpPr>
            <a:spLocks noGrp="1"/>
          </p:cNvSpPr>
          <p:nvPr>
            <p:ph type="pic" idx="2"/>
          </p:nvPr>
        </p:nvSpPr>
        <p:spPr>
          <a:xfrm>
            <a:off x="5670328" y="0"/>
            <a:ext cx="6193040" cy="6400800"/>
          </a:xfrm>
          <a:prstGeom prst="rect">
            <a:avLst/>
          </a:prstGeom>
          <a:solidFill>
            <a:srgbClr val="7F7F7F"/>
          </a:solidFill>
          <a:ln>
            <a:noFill/>
          </a:ln>
        </p:spPr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6_ส่วนหัวของส่วน">
  <p:cSld name="46_ส่วนหัวของส่วน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89"/>
          <p:cNvSpPr>
            <a:spLocks noGrp="1"/>
          </p:cNvSpPr>
          <p:nvPr>
            <p:ph type="pic" idx="2"/>
          </p:nvPr>
        </p:nvSpPr>
        <p:spPr>
          <a:xfrm>
            <a:off x="519604" y="0"/>
            <a:ext cx="6193040" cy="6400800"/>
          </a:xfrm>
          <a:prstGeom prst="rect">
            <a:avLst/>
          </a:prstGeom>
          <a:solidFill>
            <a:srgbClr val="7F7F7F"/>
          </a:solidFill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_Custom Layout">
  <p:cSld name="27_Custom Layou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6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 0">
  <p:cSld name="Заголовок и объект 0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7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37"/>
          <p:cNvSpPr txBox="1">
            <a:spLocks noGrp="1"/>
          </p:cNvSpPr>
          <p:nvPr>
            <p:ph type="sldNum" idx="12"/>
          </p:nvPr>
        </p:nvSpPr>
        <p:spPr>
          <a:xfrm>
            <a:off x="11308744" y="6406785"/>
            <a:ext cx="273657" cy="264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0"/>
          <p:cNvSpPr>
            <a:spLocks noGrp="1"/>
          </p:cNvSpPr>
          <p:nvPr>
            <p:ph type="pic" idx="2"/>
          </p:nvPr>
        </p:nvSpPr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>
  <p:cSld name="Заголовок раздела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4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1" cy="136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4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1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44"/>
          <p:cNvSpPr txBox="1">
            <a:spLocks noGrp="1"/>
          </p:cNvSpPr>
          <p:nvPr>
            <p:ph type="sldNum" idx="12"/>
          </p:nvPr>
        </p:nvSpPr>
        <p:spPr>
          <a:xfrm>
            <a:off x="11308744" y="6406785"/>
            <a:ext cx="273657" cy="264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29" Type="http://schemas.openxmlformats.org/officeDocument/2006/relationships/slideLayout" Target="../slideLayouts/slideLayout57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28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Relationship Id="rId27" Type="http://schemas.openxmlformats.org/officeDocument/2006/relationships/slideLayout" Target="../slideLayouts/slideLayout55.xml"/><Relationship Id="rId30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30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0"/>
          <p:cNvSpPr txBox="1">
            <a:spLocks noGrp="1"/>
          </p:cNvSpPr>
          <p:nvPr>
            <p:ph type="sldNum" idx="12"/>
          </p:nvPr>
        </p:nvSpPr>
        <p:spPr>
          <a:xfrm>
            <a:off x="11308744" y="6406785"/>
            <a:ext cx="273657" cy="264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3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Google Shape;145;p4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Google Shape;146;p41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  <p:sldLayoutId id="2147483699" r:id="rId21"/>
    <p:sldLayoutId id="2147483700" r:id="rId22"/>
    <p:sldLayoutId id="2147483701" r:id="rId23"/>
    <p:sldLayoutId id="2147483702" r:id="rId24"/>
    <p:sldLayoutId id="2147483703" r:id="rId25"/>
    <p:sldLayoutId id="2147483704" r:id="rId26"/>
    <p:sldLayoutId id="2147483705" r:id="rId27"/>
    <p:sldLayoutId id="2147483706" r:id="rId28"/>
    <p:sldLayoutId id="2147483707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://list.rusada.ru/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www.youtube.com/watch?v=silOSPU2qAA&amp;t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sada.r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"/>
          <p:cNvSpPr/>
          <p:nvPr/>
        </p:nvSpPr>
        <p:spPr>
          <a:xfrm>
            <a:off x="266733" y="-58407"/>
            <a:ext cx="3853543" cy="6924461"/>
          </a:xfrm>
          <a:custGeom>
            <a:avLst/>
            <a:gdLst/>
            <a:ahLst/>
            <a:cxnLst/>
            <a:rect l="l" t="t" r="r" b="b"/>
            <a:pathLst>
              <a:path w="453" h="814" extrusionOk="0">
                <a:moveTo>
                  <a:pt x="453" y="4"/>
                </a:moveTo>
                <a:lnTo>
                  <a:pt x="284" y="4"/>
                </a:lnTo>
                <a:lnTo>
                  <a:pt x="286" y="0"/>
                </a:lnTo>
                <a:lnTo>
                  <a:pt x="0" y="414"/>
                </a:lnTo>
                <a:lnTo>
                  <a:pt x="275" y="814"/>
                </a:lnTo>
                <a:lnTo>
                  <a:pt x="444" y="814"/>
                </a:lnTo>
                <a:lnTo>
                  <a:pt x="166" y="416"/>
                </a:lnTo>
                <a:lnTo>
                  <a:pt x="453" y="4"/>
                </a:lnTo>
                <a:close/>
              </a:path>
            </a:pathLst>
          </a:custGeom>
          <a:solidFill>
            <a:srgbClr val="00B0F0"/>
          </a:solidFill>
          <a:ln w="9525" cap="flat" cmpd="dbl">
            <a:solidFill>
              <a:schemeClr val="lt1">
                <a:alpha val="36862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"/>
          <p:cNvSpPr/>
          <p:nvPr/>
        </p:nvSpPr>
        <p:spPr>
          <a:xfrm>
            <a:off x="1355637" y="-58407"/>
            <a:ext cx="3853543" cy="6924461"/>
          </a:xfrm>
          <a:custGeom>
            <a:avLst/>
            <a:gdLst/>
            <a:ahLst/>
            <a:cxnLst/>
            <a:rect l="l" t="t" r="r" b="b"/>
            <a:pathLst>
              <a:path w="453" h="814" extrusionOk="0">
                <a:moveTo>
                  <a:pt x="453" y="4"/>
                </a:moveTo>
                <a:lnTo>
                  <a:pt x="284" y="4"/>
                </a:lnTo>
                <a:lnTo>
                  <a:pt x="286" y="0"/>
                </a:lnTo>
                <a:lnTo>
                  <a:pt x="0" y="414"/>
                </a:lnTo>
                <a:lnTo>
                  <a:pt x="275" y="814"/>
                </a:lnTo>
                <a:lnTo>
                  <a:pt x="444" y="814"/>
                </a:lnTo>
                <a:lnTo>
                  <a:pt x="166" y="416"/>
                </a:lnTo>
                <a:lnTo>
                  <a:pt x="453" y="4"/>
                </a:lnTo>
                <a:close/>
              </a:path>
            </a:pathLst>
          </a:custGeom>
          <a:solidFill>
            <a:srgbClr val="00B0F0"/>
          </a:solidFill>
          <a:ln w="9525" cap="flat" cmpd="dbl">
            <a:solidFill>
              <a:schemeClr val="lt1">
                <a:alpha val="36862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"/>
          <p:cNvSpPr/>
          <p:nvPr/>
        </p:nvSpPr>
        <p:spPr>
          <a:xfrm>
            <a:off x="10426017" y="0"/>
            <a:ext cx="1287012" cy="82731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"/>
          <p:cNvSpPr txBox="1"/>
          <p:nvPr/>
        </p:nvSpPr>
        <p:spPr>
          <a:xfrm>
            <a:off x="3271694" y="2967859"/>
            <a:ext cx="8839679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Calibri"/>
              <a:buNone/>
            </a:pPr>
            <a:r>
              <a:rPr lang="ru-RU" sz="35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Антидопинговые правила.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Calibri"/>
              <a:buNone/>
            </a:pPr>
            <a:r>
              <a:rPr lang="ru-RU" sz="35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Виды нарушений антидопинговых правил.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0"/>
          <p:cNvSpPr txBox="1">
            <a:spLocks noGrp="1"/>
          </p:cNvSpPr>
          <p:nvPr>
            <p:ph type="sldNum" idx="12"/>
          </p:nvPr>
        </p:nvSpPr>
        <p:spPr>
          <a:xfrm>
            <a:off x="11393502" y="6406785"/>
            <a:ext cx="188898" cy="264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/>
          </a:p>
        </p:txBody>
      </p:sp>
      <p:sp>
        <p:nvSpPr>
          <p:cNvPr id="356" name="Google Shape;356;p10"/>
          <p:cNvSpPr txBox="1"/>
          <p:nvPr/>
        </p:nvSpPr>
        <p:spPr>
          <a:xfrm>
            <a:off x="4171632" y="1699900"/>
            <a:ext cx="8202798" cy="632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l" rtl="0">
              <a:lnSpc>
                <a:spcPct val="72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944"/>
              <a:buFont typeface="Calibri"/>
              <a:buNone/>
            </a:pPr>
            <a:r>
              <a:rPr lang="ru-RU" sz="1944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944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268" b="1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www.rusada.triagonal.net</a:t>
            </a:r>
            <a:endParaRPr/>
          </a:p>
        </p:txBody>
      </p:sp>
      <p:sp>
        <p:nvSpPr>
          <p:cNvPr id="357" name="Google Shape;357;p10"/>
          <p:cNvSpPr txBox="1"/>
          <p:nvPr/>
        </p:nvSpPr>
        <p:spPr>
          <a:xfrm>
            <a:off x="1780568" y="1386701"/>
            <a:ext cx="8365590" cy="472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None/>
            </a:pPr>
            <a:r>
              <a:rPr lang="ru-RU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Также о правилах можно узнать, пройдя онлайн-курс</a:t>
            </a: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8" name="Google Shape;358;p10"/>
          <p:cNvPicPr preferRelativeResize="0"/>
          <p:nvPr/>
        </p:nvPicPr>
        <p:blipFill rotWithShape="1">
          <a:blip r:embed="rId3">
            <a:alphaModFix/>
          </a:blip>
          <a:srcRect t="4258"/>
          <a:stretch/>
        </p:blipFill>
        <p:spPr>
          <a:xfrm>
            <a:off x="1611155" y="2420257"/>
            <a:ext cx="9131135" cy="4248226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10"/>
          <p:cNvSpPr txBox="1"/>
          <p:nvPr/>
        </p:nvSpPr>
        <p:spPr>
          <a:xfrm>
            <a:off x="2306822" y="241947"/>
            <a:ext cx="7578355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Arial"/>
              <a:buNone/>
            </a:pPr>
            <a:r>
              <a:rPr lang="ru-RU" sz="27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Как запомнить антидопинговые правила?</a:t>
            </a:r>
            <a:endParaRPr sz="27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0" name="Google Shape;360;p10"/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</p:grpSpPr>
        <p:sp>
          <p:nvSpPr>
            <p:cNvPr id="361" name="Google Shape;361;p10"/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name="adj" fmla="val 65854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10"/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name="adj" fmla="val 65854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63" name="Google Shape;363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66067" y="186960"/>
            <a:ext cx="1892102" cy="1892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1"/>
          <p:cNvSpPr/>
          <p:nvPr/>
        </p:nvSpPr>
        <p:spPr>
          <a:xfrm>
            <a:off x="0" y="1771650"/>
            <a:ext cx="12192000" cy="303282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11"/>
          <p:cNvSpPr/>
          <p:nvPr/>
        </p:nvSpPr>
        <p:spPr>
          <a:xfrm>
            <a:off x="0" y="1771650"/>
            <a:ext cx="12192000" cy="344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1" name="Google Shape;371;p11"/>
          <p:cNvCxnSpPr/>
          <p:nvPr/>
        </p:nvCxnSpPr>
        <p:spPr>
          <a:xfrm rot="10800000">
            <a:off x="4159133" y="4102557"/>
            <a:ext cx="3630150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2" name="Google Shape;372;p11"/>
          <p:cNvSpPr/>
          <p:nvPr/>
        </p:nvSpPr>
        <p:spPr>
          <a:xfrm>
            <a:off x="0" y="1638300"/>
            <a:ext cx="12192000" cy="2836192"/>
          </a:xfrm>
          <a:prstGeom prst="rect">
            <a:avLst/>
          </a:prstGeom>
          <a:solidFill>
            <a:srgbClr val="00B0F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rotWithShape="0">
              <a:srgbClr val="000000">
                <a:alpha val="40000"/>
              </a:srgbClr>
            </a:outerShdw>
            <a:reflection stA="52000" endPos="40000" sy="-100000" algn="bl" rotWithShape="0"/>
          </a:effectLst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11"/>
          <p:cNvSpPr txBox="1"/>
          <p:nvPr/>
        </p:nvSpPr>
        <p:spPr>
          <a:xfrm>
            <a:off x="757653" y="2464257"/>
            <a:ext cx="10433109" cy="126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Calibri"/>
              <a:buNone/>
            </a:pPr>
            <a:r>
              <a:rPr lang="ru-RU" sz="3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ВИДЫ НАРУШЕНИЙ АНТИДОПИНГОВЫХ ПРАВИЛ</a:t>
            </a:r>
            <a:endParaRPr/>
          </a:p>
        </p:txBody>
      </p:sp>
      <p:grpSp>
        <p:nvGrpSpPr>
          <p:cNvPr id="374" name="Google Shape;374;p11"/>
          <p:cNvGrpSpPr/>
          <p:nvPr/>
        </p:nvGrpSpPr>
        <p:grpSpPr>
          <a:xfrm>
            <a:off x="-810213" y="5334000"/>
            <a:ext cx="2524127" cy="1524000"/>
            <a:chOff x="0" y="0"/>
            <a:chExt cx="2524125" cy="1524000"/>
          </a:xfrm>
        </p:grpSpPr>
        <p:sp>
          <p:nvSpPr>
            <p:cNvPr id="375" name="Google Shape;375;p11"/>
            <p:cNvSpPr/>
            <p:nvPr/>
          </p:nvSpPr>
          <p:spPr>
            <a:xfrm flipH="1">
              <a:off x="1019175" y="342900"/>
              <a:ext cx="1504950" cy="118110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11164" y="0"/>
                  </a:lnTo>
                  <a:lnTo>
                    <a:pt x="21600" y="0"/>
                  </a:lnTo>
                  <a:lnTo>
                    <a:pt x="10436" y="2160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11"/>
            <p:cNvSpPr/>
            <p:nvPr/>
          </p:nvSpPr>
          <p:spPr>
            <a:xfrm flipH="1">
              <a:off x="0" y="0"/>
              <a:ext cx="1504951" cy="118110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11164" y="0"/>
                  </a:lnTo>
                  <a:lnTo>
                    <a:pt x="21600" y="0"/>
                  </a:lnTo>
                  <a:lnTo>
                    <a:pt x="10436" y="2160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12" descr="Рисунок 1"/>
          <p:cNvPicPr preferRelativeResize="0"/>
          <p:nvPr/>
        </p:nvPicPr>
        <p:blipFill rotWithShape="1">
          <a:blip r:embed="rId3">
            <a:alphaModFix/>
          </a:blip>
          <a:srcRect l="42912" t="26900" r="42912" b="38451"/>
          <a:stretch/>
        </p:blipFill>
        <p:spPr>
          <a:xfrm>
            <a:off x="9775839" y="4184285"/>
            <a:ext cx="1617663" cy="2222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12"/>
          <p:cNvSpPr txBox="1">
            <a:spLocks noGrp="1"/>
          </p:cNvSpPr>
          <p:nvPr>
            <p:ph type="title"/>
          </p:nvPr>
        </p:nvSpPr>
        <p:spPr>
          <a:xfrm>
            <a:off x="3931864" y="2135794"/>
            <a:ext cx="5655077" cy="2852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72727"/>
              <a:buFont typeface="Calibri"/>
              <a:buNone/>
            </a:pPr>
            <a:r>
              <a:rPr lang="ru-RU">
                <a:solidFill>
                  <a:srgbClr val="002060"/>
                </a:solidFill>
              </a:rPr>
              <a:t>НАЛИЧИЕ </a:t>
            </a:r>
            <a:br>
              <a:rPr lang="ru-RU">
                <a:solidFill>
                  <a:srgbClr val="002060"/>
                </a:solidFill>
              </a:rPr>
            </a:br>
            <a:r>
              <a:rPr lang="ru-RU">
                <a:solidFill>
                  <a:srgbClr val="002060"/>
                </a:solidFill>
              </a:rPr>
              <a:t>ЗАПРЕЩЕННОЙ СУБСТАНЦИИ </a:t>
            </a:r>
            <a:br>
              <a:rPr lang="ru-RU">
                <a:solidFill>
                  <a:srgbClr val="002060"/>
                </a:solidFill>
              </a:rPr>
            </a:br>
            <a:r>
              <a:rPr lang="ru-RU">
                <a:solidFill>
                  <a:srgbClr val="002060"/>
                </a:solidFill>
              </a:rPr>
              <a:t>В ПРОБЕ</a:t>
            </a:r>
            <a:br>
              <a:rPr lang="ru-RU">
                <a:solidFill>
                  <a:srgbClr val="002060"/>
                </a:solidFill>
              </a:rPr>
            </a:br>
            <a:r>
              <a:rPr lang="ru-RU">
                <a:solidFill>
                  <a:srgbClr val="002060"/>
                </a:solidFill>
              </a:rPr>
              <a:t/>
            </a:r>
            <a:br>
              <a:rPr lang="ru-RU">
                <a:solidFill>
                  <a:srgbClr val="002060"/>
                </a:solidFill>
              </a:rPr>
            </a:br>
            <a:r>
              <a:rPr lang="ru-RU">
                <a:solidFill>
                  <a:srgbClr val="002060"/>
                </a:solidFill>
              </a:rPr>
              <a:t/>
            </a:r>
            <a:br>
              <a:rPr lang="ru-RU">
                <a:solidFill>
                  <a:srgbClr val="002060"/>
                </a:solidFill>
              </a:rPr>
            </a:br>
            <a:r>
              <a:rPr lang="ru-RU">
                <a:solidFill>
                  <a:srgbClr val="002060"/>
                </a:solidFill>
              </a:rPr>
              <a:t/>
            </a:r>
            <a:br>
              <a:rPr lang="ru-RU">
                <a:solidFill>
                  <a:srgbClr val="002060"/>
                </a:solidFill>
              </a:rPr>
            </a:br>
            <a:r>
              <a:rPr lang="ru-RU">
                <a:solidFill>
                  <a:srgbClr val="002060"/>
                </a:solidFill>
              </a:rPr>
              <a:t/>
            </a:r>
            <a:br>
              <a:rPr lang="ru-RU">
                <a:solidFill>
                  <a:srgbClr val="002060"/>
                </a:solidFill>
              </a:rPr>
            </a:br>
            <a:r>
              <a:rPr lang="ru-RU">
                <a:solidFill>
                  <a:srgbClr val="002060"/>
                </a:solidFill>
              </a:rPr>
              <a:t/>
            </a:r>
            <a:br>
              <a:rPr lang="ru-RU">
                <a:solidFill>
                  <a:srgbClr val="002060"/>
                </a:solidFill>
              </a:rPr>
            </a:br>
            <a:r>
              <a:rPr lang="ru-RU">
                <a:solidFill>
                  <a:srgbClr val="002060"/>
                </a:solidFill>
              </a:rPr>
              <a:t>ИСПОЛЬЗОВАНИЕ </a:t>
            </a:r>
            <a:br>
              <a:rPr lang="ru-RU">
                <a:solidFill>
                  <a:srgbClr val="002060"/>
                </a:solidFill>
              </a:rPr>
            </a:br>
            <a:r>
              <a:rPr lang="ru-RU">
                <a:solidFill>
                  <a:srgbClr val="002060"/>
                </a:solidFill>
              </a:rPr>
              <a:t>ИЛИ ПОПЫТКА ИСПОЛЬЗОВАНИЯ ЗАПРЕЩЕННОЙ СУБСТАНЦИИ </a:t>
            </a:r>
            <a:br>
              <a:rPr lang="ru-RU">
                <a:solidFill>
                  <a:srgbClr val="002060"/>
                </a:solidFill>
              </a:rPr>
            </a:br>
            <a:r>
              <a:rPr lang="ru-RU">
                <a:solidFill>
                  <a:srgbClr val="002060"/>
                </a:solidFill>
              </a:rPr>
              <a:t>ИЛИ МЕТОДА</a:t>
            </a:r>
            <a:br>
              <a:rPr lang="ru-RU">
                <a:solidFill>
                  <a:srgbClr val="002060"/>
                </a:solidFill>
              </a:rPr>
            </a:br>
            <a:endParaRPr>
              <a:solidFill>
                <a:srgbClr val="002060"/>
              </a:solidFill>
            </a:endParaRPr>
          </a:p>
        </p:txBody>
      </p:sp>
      <p:sp>
        <p:nvSpPr>
          <p:cNvPr id="383" name="Google Shape;383;p12"/>
          <p:cNvSpPr txBox="1">
            <a:spLocks noGrp="1"/>
          </p:cNvSpPr>
          <p:nvPr>
            <p:ph type="sldNum" idx="12"/>
          </p:nvPr>
        </p:nvSpPr>
        <p:spPr>
          <a:xfrm>
            <a:off x="11393502" y="6406785"/>
            <a:ext cx="188898" cy="264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/>
          </a:p>
        </p:txBody>
      </p:sp>
      <p:pic>
        <p:nvPicPr>
          <p:cNvPr id="384" name="Google Shape;384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6885" y="723914"/>
            <a:ext cx="3013047" cy="426462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</p:pic>
      <p:grpSp>
        <p:nvGrpSpPr>
          <p:cNvPr id="385" name="Google Shape;385;p12"/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</p:grpSpPr>
        <p:sp>
          <p:nvSpPr>
            <p:cNvPr id="386" name="Google Shape;386;p12"/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name="adj" fmla="val 65854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12"/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name="adj" fmla="val 65854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3"/>
          <p:cNvSpPr txBox="1">
            <a:spLocks noGrp="1"/>
          </p:cNvSpPr>
          <p:nvPr>
            <p:ph type="sldNum" idx="12"/>
          </p:nvPr>
        </p:nvSpPr>
        <p:spPr>
          <a:xfrm>
            <a:off x="11308744" y="6406785"/>
            <a:ext cx="273657" cy="264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2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13"/>
          <p:cNvSpPr txBox="1"/>
          <p:nvPr/>
        </p:nvSpPr>
        <p:spPr>
          <a:xfrm>
            <a:off x="6009494" y="3249929"/>
            <a:ext cx="173012" cy="358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395" name="Google Shape;395;p13"/>
          <p:cNvSpPr txBox="1"/>
          <p:nvPr/>
        </p:nvSpPr>
        <p:spPr>
          <a:xfrm>
            <a:off x="6136494" y="3376929"/>
            <a:ext cx="173012" cy="358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396" name="Google Shape;396;p13"/>
          <p:cNvSpPr txBox="1"/>
          <p:nvPr/>
        </p:nvSpPr>
        <p:spPr>
          <a:xfrm>
            <a:off x="1618148" y="6241753"/>
            <a:ext cx="1034657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libri"/>
              <a:buNone/>
            </a:pPr>
            <a:r>
              <a:rPr lang="ru-RU" sz="24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Сервис предназначен только для проверки лекарственных препаратов!!!</a:t>
            </a:r>
            <a:endParaRPr/>
          </a:p>
        </p:txBody>
      </p:sp>
      <p:grpSp>
        <p:nvGrpSpPr>
          <p:cNvPr id="397" name="Google Shape;397;p13"/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</p:grpSpPr>
        <p:sp>
          <p:nvSpPr>
            <p:cNvPr id="398" name="Google Shape;398;p13"/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name="adj" fmla="val 65854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13"/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name="adj" fmla="val 65854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00" name="Google Shape;400;p13" descr="Shape 17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1755" y="794580"/>
            <a:ext cx="8058959" cy="7409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13" descr="Новая заметка.jpeg"/>
          <p:cNvPicPr preferRelativeResize="0"/>
          <p:nvPr/>
        </p:nvPicPr>
        <p:blipFill rotWithShape="1">
          <a:blip r:embed="rId4">
            <a:alphaModFix/>
          </a:blip>
          <a:srcRect t="217" b="65718"/>
          <a:stretch/>
        </p:blipFill>
        <p:spPr>
          <a:xfrm>
            <a:off x="2778682" y="1783696"/>
            <a:ext cx="6842838" cy="1216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60714" y="2146638"/>
            <a:ext cx="1704011" cy="1704011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13"/>
          <p:cNvSpPr txBox="1"/>
          <p:nvPr/>
        </p:nvSpPr>
        <p:spPr>
          <a:xfrm>
            <a:off x="3640661" y="566794"/>
            <a:ext cx="5011503" cy="392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ru-RU" sz="2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СЕРВИС ДЛЯ ПРОВЕРКИ ПРЕПАРАТОВ </a:t>
            </a:r>
            <a:endParaRPr/>
          </a:p>
        </p:txBody>
      </p:sp>
      <p:sp>
        <p:nvSpPr>
          <p:cNvPr id="404" name="Google Shape;404;p13"/>
          <p:cNvSpPr txBox="1"/>
          <p:nvPr/>
        </p:nvSpPr>
        <p:spPr>
          <a:xfrm>
            <a:off x="4680241" y="3260405"/>
            <a:ext cx="2912506" cy="618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800"/>
              <a:buFont typeface="Calibri"/>
              <a:buNone/>
            </a:pPr>
            <a:r>
              <a:rPr lang="ru-RU" sz="38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ru-RU" sz="3800" b="0" i="0" u="sng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list.rusada.ru</a:t>
            </a:r>
            <a:endParaRPr/>
          </a:p>
        </p:txBody>
      </p:sp>
      <p:sp>
        <p:nvSpPr>
          <p:cNvPr id="405" name="Google Shape;405;p13"/>
          <p:cNvSpPr txBox="1"/>
          <p:nvPr/>
        </p:nvSpPr>
        <p:spPr>
          <a:xfrm>
            <a:off x="2778682" y="-25428"/>
            <a:ext cx="6746397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Calibri"/>
              <a:buNone/>
            </a:pPr>
            <a:r>
              <a:rPr lang="ru-RU" sz="27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Как не нарушить антидопинговые правила?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4"/>
          <p:cNvSpPr txBox="1">
            <a:spLocks noGrp="1"/>
          </p:cNvSpPr>
          <p:nvPr>
            <p:ph type="title"/>
          </p:nvPr>
        </p:nvSpPr>
        <p:spPr>
          <a:xfrm>
            <a:off x="1586144" y="697807"/>
            <a:ext cx="9144000" cy="866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168"/>
              <a:buFont typeface="Calibri"/>
              <a:buNone/>
            </a:pPr>
            <a:r>
              <a:rPr lang="ru-RU" sz="3168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ОТКАЗ И ИНОЕ УКЛОНЕНИЕ ОТ СДАЧИ ПРОБЫ</a:t>
            </a:r>
            <a:endParaRPr/>
          </a:p>
        </p:txBody>
      </p:sp>
      <p:sp>
        <p:nvSpPr>
          <p:cNvPr id="411" name="Google Shape;411;p14"/>
          <p:cNvSpPr/>
          <p:nvPr/>
        </p:nvSpPr>
        <p:spPr>
          <a:xfrm>
            <a:off x="3935412" y="2492375"/>
            <a:ext cx="503238" cy="14287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CE6F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14"/>
          <p:cNvSpPr txBox="1"/>
          <p:nvPr/>
        </p:nvSpPr>
        <p:spPr>
          <a:xfrm>
            <a:off x="5560381" y="2768272"/>
            <a:ext cx="5656259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ru-RU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Кодексе 2021 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ru-RU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четко прописана 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ru-RU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обязанность спортсмена 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ru-RU" sz="24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любое время </a:t>
            </a:r>
            <a:endParaRPr sz="2400" b="0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ru-RU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быть доступным для тестирования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3" name="Google Shape;413;p14" descr="Рисунок 1"/>
          <p:cNvPicPr preferRelativeResize="0"/>
          <p:nvPr/>
        </p:nvPicPr>
        <p:blipFill rotWithShape="1">
          <a:blip r:embed="rId3">
            <a:alphaModFix/>
          </a:blip>
          <a:srcRect l="30507" t="25851" r="30510" b="22701"/>
          <a:stretch/>
        </p:blipFill>
        <p:spPr>
          <a:xfrm>
            <a:off x="589871" y="2338110"/>
            <a:ext cx="4267202" cy="3168651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14"/>
          <p:cNvSpPr txBox="1">
            <a:spLocks noGrp="1"/>
          </p:cNvSpPr>
          <p:nvPr>
            <p:ph type="sldNum" idx="12"/>
          </p:nvPr>
        </p:nvSpPr>
        <p:spPr>
          <a:xfrm>
            <a:off x="11308744" y="6406785"/>
            <a:ext cx="273656" cy="264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/>
          </a:p>
        </p:txBody>
      </p:sp>
      <p:grpSp>
        <p:nvGrpSpPr>
          <p:cNvPr id="415" name="Google Shape;415;p14"/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</p:grpSpPr>
        <p:sp>
          <p:nvSpPr>
            <p:cNvPr id="416" name="Google Shape;416;p14"/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name="adj" fmla="val 65854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14"/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name="adj" fmla="val 65854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5"/>
          <p:cNvSpPr txBox="1">
            <a:spLocks noGrp="1"/>
          </p:cNvSpPr>
          <p:nvPr>
            <p:ph type="sldNum" idx="12"/>
          </p:nvPr>
        </p:nvSpPr>
        <p:spPr>
          <a:xfrm>
            <a:off x="11308744" y="6406785"/>
            <a:ext cx="273656" cy="264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/>
          </a:p>
        </p:txBody>
      </p:sp>
      <p:sp>
        <p:nvSpPr>
          <p:cNvPr id="423" name="Google Shape;423;p15"/>
          <p:cNvSpPr txBox="1"/>
          <p:nvPr/>
        </p:nvSpPr>
        <p:spPr>
          <a:xfrm>
            <a:off x="259597" y="168741"/>
            <a:ext cx="6746397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Calibri"/>
              <a:buNone/>
            </a:pPr>
            <a:r>
              <a:rPr lang="ru-RU" sz="27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Как </a:t>
            </a:r>
            <a:r>
              <a:rPr lang="ru-RU" sz="27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не </a:t>
            </a:r>
            <a:r>
              <a:rPr lang="ru-RU" sz="27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нарушить антидопинговые правила?</a:t>
            </a:r>
            <a:endParaRPr/>
          </a:p>
        </p:txBody>
      </p:sp>
      <p:sp>
        <p:nvSpPr>
          <p:cNvPr id="424" name="Google Shape;424;p15"/>
          <p:cNvSpPr txBox="1"/>
          <p:nvPr/>
        </p:nvSpPr>
        <p:spPr>
          <a:xfrm>
            <a:off x="6009494" y="3249929"/>
            <a:ext cx="173012" cy="358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425" name="Google Shape;425;p15"/>
          <p:cNvSpPr txBox="1"/>
          <p:nvPr/>
        </p:nvSpPr>
        <p:spPr>
          <a:xfrm>
            <a:off x="6136494" y="3376929"/>
            <a:ext cx="173012" cy="358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426" name="Google Shape;426;p15"/>
          <p:cNvSpPr txBox="1"/>
          <p:nvPr/>
        </p:nvSpPr>
        <p:spPr>
          <a:xfrm>
            <a:off x="136886" y="666126"/>
            <a:ext cx="10696447" cy="489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0683" marR="0" lvl="0" indent="-26068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•"/>
            </a:pPr>
            <a:r>
              <a:rPr lang="ru-RU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После уведомления необходимо </a:t>
            </a:r>
            <a:r>
              <a:rPr lang="ru-RU" sz="24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незамедлительно явиться на пункт </a:t>
            </a:r>
            <a:r>
              <a:rPr lang="ru-RU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допинг-контроля (исключения: отсрочка от немедленной явки на пункт допинг-контроля)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0683" marR="0" lvl="0" indent="-26068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•"/>
            </a:pPr>
            <a:r>
              <a:rPr lang="ru-RU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Спортсмен должен все время до завершения процедуры </a:t>
            </a:r>
            <a:r>
              <a:rPr lang="ru-RU" sz="24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находиться в поле зрения инспектора</a:t>
            </a:r>
            <a:endParaRPr sz="2400" b="0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FF26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0683" marR="0" lvl="0" indent="-26068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•"/>
            </a:pPr>
            <a:r>
              <a:rPr lang="ru-RU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Модификации для несовершеннолетних спортсменов и спортсменов с ограниченными возможностями здоровья</a:t>
            </a:r>
            <a:endParaRPr sz="2400" b="0" i="0" u="none" strike="noStrike" cap="none">
              <a:solidFill>
                <a:srgbClr val="FF26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FF26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0683" marR="0" lvl="0" indent="-26068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•"/>
            </a:pPr>
            <a:r>
              <a:rPr lang="ru-RU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Любые замечания по процедуре можно оставить в поле Замечания в протоколе допинг-контроля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27" name="Google Shape;427;p15"/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</p:grpSpPr>
        <p:sp>
          <p:nvSpPr>
            <p:cNvPr id="428" name="Google Shape;428;p15"/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name="adj" fmla="val 65854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15"/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name="adj" fmla="val 65854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16"/>
          <p:cNvSpPr txBox="1">
            <a:spLocks noGrp="1"/>
          </p:cNvSpPr>
          <p:nvPr>
            <p:ph type="sldNum" idx="12"/>
          </p:nvPr>
        </p:nvSpPr>
        <p:spPr>
          <a:xfrm>
            <a:off x="11393502" y="6406785"/>
            <a:ext cx="188898" cy="264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/>
          </a:p>
        </p:txBody>
      </p:sp>
      <p:sp>
        <p:nvSpPr>
          <p:cNvPr id="435" name="Google Shape;435;p16"/>
          <p:cNvSpPr txBox="1"/>
          <p:nvPr/>
        </p:nvSpPr>
        <p:spPr>
          <a:xfrm>
            <a:off x="5480061" y="2151727"/>
            <a:ext cx="5741313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Calibri"/>
              <a:buNone/>
            </a:pPr>
            <a:r>
              <a:rPr lang="ru-RU" sz="40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НАРУШЕНИЕ ПОРЯДКА ПРЕДОСТАВЛЕНИЯ ИНФОРМАЦИИ О МЕСТОНАХОЖДЕНИИ</a:t>
            </a:r>
            <a:endParaRPr/>
          </a:p>
        </p:txBody>
      </p:sp>
      <p:pic>
        <p:nvPicPr>
          <p:cNvPr id="436" name="Google Shape;43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503" y="2882319"/>
            <a:ext cx="4234407" cy="1093362"/>
          </a:xfrm>
          <a:prstGeom prst="rect">
            <a:avLst/>
          </a:prstGeom>
          <a:solidFill>
            <a:srgbClr val="205867"/>
          </a:solidFill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17"/>
          <p:cNvSpPr/>
          <p:nvPr/>
        </p:nvSpPr>
        <p:spPr>
          <a:xfrm>
            <a:off x="7373440" y="761015"/>
            <a:ext cx="2570580" cy="2613100"/>
          </a:xfrm>
          <a:custGeom>
            <a:avLst/>
            <a:gdLst/>
            <a:ahLst/>
            <a:cxnLst/>
            <a:rect l="l" t="t" r="r" b="b"/>
            <a:pathLst>
              <a:path w="1206" h="1179" extrusionOk="0">
                <a:moveTo>
                  <a:pt x="1206" y="1179"/>
                </a:moveTo>
                <a:cubicBezTo>
                  <a:pt x="1192" y="523"/>
                  <a:pt x="660" y="0"/>
                  <a:pt x="0" y="0"/>
                </a:cubicBezTo>
                <a:cubicBezTo>
                  <a:pt x="0" y="1179"/>
                  <a:pt x="0" y="1179"/>
                  <a:pt x="0" y="1179"/>
                </a:cubicBezTo>
                <a:lnTo>
                  <a:pt x="1206" y="1179"/>
                </a:lnTo>
                <a:close/>
              </a:path>
            </a:pathLst>
          </a:custGeom>
          <a:solidFill>
            <a:srgbClr val="5FB9CE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17200" tIns="58600" rIns="117200" bIns="586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17"/>
          <p:cNvSpPr/>
          <p:nvPr/>
        </p:nvSpPr>
        <p:spPr>
          <a:xfrm>
            <a:off x="7373440" y="3389234"/>
            <a:ext cx="2575089" cy="2720905"/>
          </a:xfrm>
          <a:custGeom>
            <a:avLst/>
            <a:gdLst/>
            <a:ahLst/>
            <a:cxnLst/>
            <a:rect l="l" t="t" r="r" b="b"/>
            <a:pathLst>
              <a:path w="1208" h="1228" extrusionOk="0">
                <a:moveTo>
                  <a:pt x="1208" y="16"/>
                </a:moveTo>
                <a:cubicBezTo>
                  <a:pt x="1208" y="10"/>
                  <a:pt x="1206" y="4"/>
                  <a:pt x="12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228"/>
                  <a:pt x="0" y="1228"/>
                  <a:pt x="0" y="1228"/>
                </a:cubicBezTo>
                <a:cubicBezTo>
                  <a:pt x="11" y="1228"/>
                  <a:pt x="11" y="1228"/>
                  <a:pt x="11" y="1228"/>
                </a:cubicBezTo>
                <a:cubicBezTo>
                  <a:pt x="669" y="1224"/>
                  <a:pt x="1200" y="692"/>
                  <a:pt x="1208" y="35"/>
                </a:cubicBezTo>
                <a:lnTo>
                  <a:pt x="1208" y="16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17200" tIns="58600" rIns="117200" bIns="586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17"/>
          <p:cNvSpPr/>
          <p:nvPr/>
        </p:nvSpPr>
        <p:spPr>
          <a:xfrm>
            <a:off x="4714207" y="776138"/>
            <a:ext cx="2563816" cy="2613100"/>
          </a:xfrm>
          <a:custGeom>
            <a:avLst/>
            <a:gdLst/>
            <a:ahLst/>
            <a:cxnLst/>
            <a:rect l="l" t="t" r="r" b="b"/>
            <a:pathLst>
              <a:path w="1202" h="1179" extrusionOk="0">
                <a:moveTo>
                  <a:pt x="0" y="1179"/>
                </a:moveTo>
                <a:cubicBezTo>
                  <a:pt x="14" y="523"/>
                  <a:pt x="546" y="0"/>
                  <a:pt x="1202" y="0"/>
                </a:cubicBezTo>
                <a:cubicBezTo>
                  <a:pt x="1202" y="1179"/>
                  <a:pt x="1202" y="1179"/>
                  <a:pt x="1202" y="1179"/>
                </a:cubicBezTo>
                <a:lnTo>
                  <a:pt x="0" y="1179"/>
                </a:lnTo>
                <a:close/>
              </a:path>
            </a:pathLst>
          </a:custGeom>
          <a:solidFill>
            <a:srgbClr val="759520"/>
          </a:solidFill>
          <a:ln>
            <a:noFill/>
          </a:ln>
        </p:spPr>
        <p:txBody>
          <a:bodyPr spcFirstLastPara="1" wrap="square" lIns="117200" tIns="58600" rIns="117200" bIns="586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17"/>
          <p:cNvSpPr/>
          <p:nvPr/>
        </p:nvSpPr>
        <p:spPr>
          <a:xfrm>
            <a:off x="4709702" y="3389234"/>
            <a:ext cx="2568325" cy="2720905"/>
          </a:xfrm>
          <a:custGeom>
            <a:avLst/>
            <a:gdLst/>
            <a:ahLst/>
            <a:cxnLst/>
            <a:rect l="l" t="t" r="r" b="b"/>
            <a:pathLst>
              <a:path w="1204" h="1228" extrusionOk="0">
                <a:moveTo>
                  <a:pt x="0" y="16"/>
                </a:moveTo>
                <a:cubicBezTo>
                  <a:pt x="0" y="10"/>
                  <a:pt x="2" y="4"/>
                  <a:pt x="2" y="0"/>
                </a:cubicBezTo>
                <a:cubicBezTo>
                  <a:pt x="1204" y="0"/>
                  <a:pt x="1204" y="0"/>
                  <a:pt x="1204" y="0"/>
                </a:cubicBezTo>
                <a:cubicBezTo>
                  <a:pt x="1204" y="1228"/>
                  <a:pt x="1204" y="1228"/>
                  <a:pt x="1204" y="1228"/>
                </a:cubicBezTo>
                <a:cubicBezTo>
                  <a:pt x="1196" y="1228"/>
                  <a:pt x="1196" y="1228"/>
                  <a:pt x="1196" y="1228"/>
                </a:cubicBezTo>
                <a:cubicBezTo>
                  <a:pt x="539" y="1224"/>
                  <a:pt x="8" y="692"/>
                  <a:pt x="0" y="35"/>
                </a:cubicBezTo>
                <a:lnTo>
                  <a:pt x="0" y="16"/>
                </a:lnTo>
                <a:close/>
              </a:path>
            </a:pathLst>
          </a:custGeom>
          <a:solidFill>
            <a:srgbClr val="5574AA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17200" tIns="58600" rIns="117200" bIns="586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17"/>
          <p:cNvSpPr/>
          <p:nvPr/>
        </p:nvSpPr>
        <p:spPr>
          <a:xfrm>
            <a:off x="4696653" y="1549831"/>
            <a:ext cx="2568325" cy="1869871"/>
          </a:xfrm>
          <a:custGeom>
            <a:avLst/>
            <a:gdLst/>
            <a:ahLst/>
            <a:cxnLst/>
            <a:rect l="l" t="t" r="r" b="b"/>
            <a:pathLst>
              <a:path w="1204" h="829" extrusionOk="0">
                <a:moveTo>
                  <a:pt x="1204" y="829"/>
                </a:moveTo>
                <a:cubicBezTo>
                  <a:pt x="0" y="829"/>
                  <a:pt x="0" y="829"/>
                  <a:pt x="0" y="829"/>
                </a:cubicBezTo>
                <a:cubicBezTo>
                  <a:pt x="7" y="505"/>
                  <a:pt x="142" y="212"/>
                  <a:pt x="356" y="0"/>
                </a:cubicBezTo>
                <a:lnTo>
                  <a:pt x="1204" y="829"/>
                </a:lnTo>
                <a:close/>
              </a:path>
            </a:pathLst>
          </a:custGeom>
          <a:solidFill>
            <a:srgbClr val="E8A02D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17200" tIns="58600" rIns="117200" bIns="586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17"/>
          <p:cNvSpPr/>
          <p:nvPr/>
        </p:nvSpPr>
        <p:spPr>
          <a:xfrm>
            <a:off x="4709863" y="3389234"/>
            <a:ext cx="2572834" cy="1935803"/>
          </a:xfrm>
          <a:custGeom>
            <a:avLst/>
            <a:gdLst/>
            <a:ahLst/>
            <a:cxnLst/>
            <a:rect l="l" t="t" r="r" b="b"/>
            <a:pathLst>
              <a:path w="1206" h="874" extrusionOk="0">
                <a:moveTo>
                  <a:pt x="1206" y="0"/>
                </a:moveTo>
                <a:cubicBezTo>
                  <a:pt x="350" y="874"/>
                  <a:pt x="350" y="874"/>
                  <a:pt x="350" y="874"/>
                </a:cubicBezTo>
                <a:cubicBezTo>
                  <a:pt x="136" y="658"/>
                  <a:pt x="4" y="362"/>
                  <a:pt x="0" y="35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0"/>
                  <a:pt x="2" y="4"/>
                  <a:pt x="2" y="0"/>
                </a:cubicBezTo>
                <a:lnTo>
                  <a:pt x="1206" y="0"/>
                </a:lnTo>
                <a:close/>
              </a:path>
            </a:pathLst>
          </a:custGeom>
          <a:solidFill>
            <a:srgbClr val="CE618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17200" tIns="58600" rIns="117200" bIns="586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17"/>
          <p:cNvSpPr/>
          <p:nvPr/>
        </p:nvSpPr>
        <p:spPr>
          <a:xfrm>
            <a:off x="5929955" y="1983082"/>
            <a:ext cx="2809599" cy="292245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17200" tIns="58600" rIns="117200" bIns="586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17"/>
          <p:cNvSpPr/>
          <p:nvPr/>
        </p:nvSpPr>
        <p:spPr>
          <a:xfrm>
            <a:off x="5986323" y="2048702"/>
            <a:ext cx="2690089" cy="2793554"/>
          </a:xfrm>
          <a:custGeom>
            <a:avLst/>
            <a:gdLst/>
            <a:ahLst/>
            <a:cxnLst/>
            <a:rect l="l" t="t" r="r" b="b"/>
            <a:pathLst>
              <a:path w="1261" h="1261" extrusionOk="0">
                <a:moveTo>
                  <a:pt x="631" y="0"/>
                </a:moveTo>
                <a:cubicBezTo>
                  <a:pt x="283" y="0"/>
                  <a:pt x="0" y="282"/>
                  <a:pt x="0" y="630"/>
                </a:cubicBezTo>
                <a:cubicBezTo>
                  <a:pt x="0" y="978"/>
                  <a:pt x="283" y="1261"/>
                  <a:pt x="631" y="1261"/>
                </a:cubicBezTo>
                <a:cubicBezTo>
                  <a:pt x="979" y="1261"/>
                  <a:pt x="1261" y="978"/>
                  <a:pt x="1261" y="630"/>
                </a:cubicBezTo>
                <a:cubicBezTo>
                  <a:pt x="1261" y="282"/>
                  <a:pt x="979" y="0"/>
                  <a:pt x="631" y="0"/>
                </a:cubicBezTo>
                <a:close/>
                <a:moveTo>
                  <a:pt x="631" y="1129"/>
                </a:moveTo>
                <a:cubicBezTo>
                  <a:pt x="355" y="1129"/>
                  <a:pt x="132" y="906"/>
                  <a:pt x="132" y="630"/>
                </a:cubicBezTo>
                <a:cubicBezTo>
                  <a:pt x="132" y="355"/>
                  <a:pt x="355" y="131"/>
                  <a:pt x="631" y="131"/>
                </a:cubicBezTo>
                <a:cubicBezTo>
                  <a:pt x="906" y="131"/>
                  <a:pt x="1130" y="355"/>
                  <a:pt x="1130" y="630"/>
                </a:cubicBezTo>
                <a:cubicBezTo>
                  <a:pt x="1130" y="906"/>
                  <a:pt x="906" y="1129"/>
                  <a:pt x="631" y="1129"/>
                </a:cubicBezTo>
                <a:close/>
              </a:path>
            </a:pathLst>
          </a:custGeom>
          <a:solidFill>
            <a:srgbClr val="26526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17200" tIns="58600" rIns="117200" bIns="586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17"/>
          <p:cNvSpPr/>
          <p:nvPr/>
        </p:nvSpPr>
        <p:spPr>
          <a:xfrm>
            <a:off x="7191419" y="3349395"/>
            <a:ext cx="187157" cy="192175"/>
          </a:xfrm>
          <a:prstGeom prst="ellipse">
            <a:avLst/>
          </a:prstGeom>
          <a:solidFill>
            <a:srgbClr val="6D6E71"/>
          </a:solidFill>
          <a:ln>
            <a:noFill/>
          </a:ln>
        </p:spPr>
        <p:txBody>
          <a:bodyPr spcFirstLastPara="1" wrap="square" lIns="117200" tIns="58600" rIns="117200" bIns="586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17"/>
          <p:cNvSpPr/>
          <p:nvPr/>
        </p:nvSpPr>
        <p:spPr>
          <a:xfrm>
            <a:off x="7272938" y="2908801"/>
            <a:ext cx="556959" cy="562461"/>
          </a:xfrm>
          <a:custGeom>
            <a:avLst/>
            <a:gdLst/>
            <a:ahLst/>
            <a:cxnLst/>
            <a:rect l="l" t="t" r="r" b="b"/>
            <a:pathLst>
              <a:path w="247" h="240" extrusionOk="0">
                <a:moveTo>
                  <a:pt x="242" y="25"/>
                </a:moveTo>
                <a:lnTo>
                  <a:pt x="247" y="0"/>
                </a:lnTo>
                <a:lnTo>
                  <a:pt x="222" y="5"/>
                </a:lnTo>
                <a:lnTo>
                  <a:pt x="0" y="213"/>
                </a:lnTo>
                <a:lnTo>
                  <a:pt x="25" y="240"/>
                </a:lnTo>
                <a:lnTo>
                  <a:pt x="242" y="25"/>
                </a:lnTo>
                <a:close/>
              </a:path>
            </a:pathLst>
          </a:custGeom>
          <a:solidFill>
            <a:srgbClr val="6D6E7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17200" tIns="58600" rIns="117200" bIns="586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17"/>
          <p:cNvSpPr/>
          <p:nvPr/>
        </p:nvSpPr>
        <p:spPr>
          <a:xfrm>
            <a:off x="6705281" y="3405642"/>
            <a:ext cx="572743" cy="84369"/>
          </a:xfrm>
          <a:custGeom>
            <a:avLst/>
            <a:gdLst/>
            <a:ahLst/>
            <a:cxnLst/>
            <a:rect l="l" t="t" r="r" b="b"/>
            <a:pathLst>
              <a:path w="254" h="36" extrusionOk="0">
                <a:moveTo>
                  <a:pt x="21" y="8"/>
                </a:moveTo>
                <a:lnTo>
                  <a:pt x="0" y="19"/>
                </a:lnTo>
                <a:lnTo>
                  <a:pt x="21" y="30"/>
                </a:lnTo>
                <a:lnTo>
                  <a:pt x="254" y="36"/>
                </a:lnTo>
                <a:lnTo>
                  <a:pt x="254" y="0"/>
                </a:lnTo>
                <a:lnTo>
                  <a:pt x="21" y="8"/>
                </a:lnTo>
                <a:close/>
              </a:path>
            </a:pathLst>
          </a:custGeom>
          <a:solidFill>
            <a:srgbClr val="6D6E71"/>
          </a:solidFill>
          <a:ln>
            <a:noFill/>
          </a:ln>
        </p:spPr>
        <p:txBody>
          <a:bodyPr spcFirstLastPara="1" wrap="square" lIns="117200" tIns="58600" rIns="117200" bIns="586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17"/>
          <p:cNvSpPr/>
          <p:nvPr/>
        </p:nvSpPr>
        <p:spPr>
          <a:xfrm>
            <a:off x="7129371" y="3293149"/>
            <a:ext cx="469018" cy="428877"/>
          </a:xfrm>
          <a:custGeom>
            <a:avLst/>
            <a:gdLst/>
            <a:ahLst/>
            <a:cxnLst/>
            <a:rect l="l" t="t" r="r" b="b"/>
            <a:pathLst>
              <a:path w="220" h="193" extrusionOk="0">
                <a:moveTo>
                  <a:pt x="217" y="181"/>
                </a:moveTo>
                <a:cubicBezTo>
                  <a:pt x="106" y="84"/>
                  <a:pt x="106" y="84"/>
                  <a:pt x="106" y="84"/>
                </a:cubicBezTo>
                <a:cubicBezTo>
                  <a:pt x="109" y="79"/>
                  <a:pt x="110" y="74"/>
                  <a:pt x="110" y="68"/>
                </a:cubicBezTo>
                <a:cubicBezTo>
                  <a:pt x="110" y="50"/>
                  <a:pt x="95" y="35"/>
                  <a:pt x="77" y="35"/>
                </a:cubicBezTo>
                <a:cubicBezTo>
                  <a:pt x="71" y="35"/>
                  <a:pt x="65" y="37"/>
                  <a:pt x="60" y="39"/>
                </a:cubicBezTo>
                <a:cubicBezTo>
                  <a:pt x="20" y="4"/>
                  <a:pt x="20" y="4"/>
                  <a:pt x="20" y="4"/>
                </a:cubicBezTo>
                <a:cubicBezTo>
                  <a:pt x="15" y="0"/>
                  <a:pt x="8" y="0"/>
                  <a:pt x="4" y="5"/>
                </a:cubicBezTo>
                <a:cubicBezTo>
                  <a:pt x="0" y="9"/>
                  <a:pt x="0" y="16"/>
                  <a:pt x="5" y="21"/>
                </a:cubicBezTo>
                <a:cubicBezTo>
                  <a:pt x="46" y="56"/>
                  <a:pt x="46" y="56"/>
                  <a:pt x="46" y="56"/>
                </a:cubicBezTo>
                <a:cubicBezTo>
                  <a:pt x="44" y="60"/>
                  <a:pt x="44" y="64"/>
                  <a:pt x="44" y="68"/>
                </a:cubicBezTo>
                <a:cubicBezTo>
                  <a:pt x="44" y="87"/>
                  <a:pt x="58" y="102"/>
                  <a:pt x="77" y="102"/>
                </a:cubicBezTo>
                <a:cubicBezTo>
                  <a:pt x="84" y="102"/>
                  <a:pt x="91" y="99"/>
                  <a:pt x="97" y="95"/>
                </a:cubicBezTo>
                <a:cubicBezTo>
                  <a:pt x="207" y="191"/>
                  <a:pt x="207" y="191"/>
                  <a:pt x="207" y="191"/>
                </a:cubicBezTo>
                <a:cubicBezTo>
                  <a:pt x="208" y="192"/>
                  <a:pt x="210" y="193"/>
                  <a:pt x="212" y="193"/>
                </a:cubicBezTo>
                <a:cubicBezTo>
                  <a:pt x="214" y="193"/>
                  <a:pt x="216" y="192"/>
                  <a:pt x="217" y="191"/>
                </a:cubicBezTo>
                <a:cubicBezTo>
                  <a:pt x="220" y="188"/>
                  <a:pt x="219" y="183"/>
                  <a:pt x="217" y="181"/>
                </a:cubicBezTo>
                <a:close/>
                <a:moveTo>
                  <a:pt x="77" y="86"/>
                </a:moveTo>
                <a:cubicBezTo>
                  <a:pt x="67" y="86"/>
                  <a:pt x="59" y="78"/>
                  <a:pt x="59" y="68"/>
                </a:cubicBezTo>
                <a:cubicBezTo>
                  <a:pt x="59" y="59"/>
                  <a:pt x="67" y="51"/>
                  <a:pt x="77" y="51"/>
                </a:cubicBezTo>
                <a:cubicBezTo>
                  <a:pt x="86" y="51"/>
                  <a:pt x="94" y="59"/>
                  <a:pt x="94" y="68"/>
                </a:cubicBezTo>
                <a:cubicBezTo>
                  <a:pt x="94" y="78"/>
                  <a:pt x="86" y="86"/>
                  <a:pt x="77" y="86"/>
                </a:cubicBezTo>
                <a:close/>
              </a:path>
            </a:pathLst>
          </a:custGeom>
          <a:solidFill>
            <a:srgbClr val="EA4E4E"/>
          </a:solidFill>
          <a:ln>
            <a:noFill/>
          </a:ln>
        </p:spPr>
        <p:txBody>
          <a:bodyPr spcFirstLastPara="1" wrap="square" lIns="117200" tIns="58600" rIns="117200" bIns="586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53" name="Google Shape;453;p17"/>
          <p:cNvCxnSpPr/>
          <p:nvPr/>
        </p:nvCxnSpPr>
        <p:spPr>
          <a:xfrm rot="10800000">
            <a:off x="6856181" y="2414301"/>
            <a:ext cx="38335" cy="96088"/>
          </a:xfrm>
          <a:prstGeom prst="straightConnector1">
            <a:avLst/>
          </a:prstGeom>
          <a:noFill/>
          <a:ln w="9525" cap="flat" cmpd="sng">
            <a:solidFill>
              <a:srgbClr val="70707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54" name="Google Shape;454;p17"/>
          <p:cNvCxnSpPr/>
          <p:nvPr/>
        </p:nvCxnSpPr>
        <p:spPr>
          <a:xfrm rot="10800000">
            <a:off x="7667706" y="4378226"/>
            <a:ext cx="40588" cy="98432"/>
          </a:xfrm>
          <a:prstGeom prst="straightConnector1">
            <a:avLst/>
          </a:prstGeom>
          <a:noFill/>
          <a:ln w="9525" cap="flat" cmpd="sng">
            <a:solidFill>
              <a:srgbClr val="70707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55" name="Google Shape;455;p17"/>
          <p:cNvCxnSpPr/>
          <p:nvPr/>
        </p:nvCxnSpPr>
        <p:spPr>
          <a:xfrm rot="10800000">
            <a:off x="6254953" y="3018948"/>
            <a:ext cx="94706" cy="39842"/>
          </a:xfrm>
          <a:prstGeom prst="straightConnector1">
            <a:avLst/>
          </a:prstGeom>
          <a:noFill/>
          <a:ln w="9525" cap="flat" cmpd="sng">
            <a:solidFill>
              <a:srgbClr val="70707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56" name="Google Shape;456;p17"/>
          <p:cNvCxnSpPr/>
          <p:nvPr/>
        </p:nvCxnSpPr>
        <p:spPr>
          <a:xfrm rot="10800000">
            <a:off x="8216910" y="3832171"/>
            <a:ext cx="94706" cy="39842"/>
          </a:xfrm>
          <a:prstGeom prst="straightConnector1">
            <a:avLst/>
          </a:prstGeom>
          <a:noFill/>
          <a:ln w="9525" cap="flat" cmpd="sng">
            <a:solidFill>
              <a:srgbClr val="70707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57" name="Google Shape;457;p17"/>
          <p:cNvCxnSpPr/>
          <p:nvPr/>
        </p:nvCxnSpPr>
        <p:spPr>
          <a:xfrm rot="10800000" flipH="1">
            <a:off x="7667706" y="2414301"/>
            <a:ext cx="40588" cy="96088"/>
          </a:xfrm>
          <a:prstGeom prst="straightConnector1">
            <a:avLst/>
          </a:prstGeom>
          <a:noFill/>
          <a:ln w="9525" cap="flat" cmpd="sng">
            <a:solidFill>
              <a:srgbClr val="70707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58" name="Google Shape;458;p17"/>
          <p:cNvCxnSpPr/>
          <p:nvPr/>
        </p:nvCxnSpPr>
        <p:spPr>
          <a:xfrm rot="10800000" flipH="1">
            <a:off x="6856182" y="4378226"/>
            <a:ext cx="38335" cy="98432"/>
          </a:xfrm>
          <a:prstGeom prst="straightConnector1">
            <a:avLst/>
          </a:prstGeom>
          <a:noFill/>
          <a:ln w="9525" cap="flat" cmpd="sng">
            <a:solidFill>
              <a:srgbClr val="70707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59" name="Google Shape;459;p17"/>
          <p:cNvCxnSpPr/>
          <p:nvPr/>
        </p:nvCxnSpPr>
        <p:spPr>
          <a:xfrm rot="10800000" flipH="1">
            <a:off x="8216911" y="3018948"/>
            <a:ext cx="94706" cy="39842"/>
          </a:xfrm>
          <a:prstGeom prst="straightConnector1">
            <a:avLst/>
          </a:prstGeom>
          <a:noFill/>
          <a:ln w="9525" cap="flat" cmpd="sng">
            <a:solidFill>
              <a:srgbClr val="70707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60" name="Google Shape;460;p17"/>
          <p:cNvCxnSpPr/>
          <p:nvPr/>
        </p:nvCxnSpPr>
        <p:spPr>
          <a:xfrm rot="10800000" flipH="1">
            <a:off x="6254954" y="3832171"/>
            <a:ext cx="94706" cy="39842"/>
          </a:xfrm>
          <a:prstGeom prst="straightConnector1">
            <a:avLst/>
          </a:prstGeom>
          <a:noFill/>
          <a:ln w="9525" cap="flat" cmpd="sng">
            <a:solidFill>
              <a:srgbClr val="70707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61" name="Google Shape;461;p17"/>
          <p:cNvCxnSpPr/>
          <p:nvPr/>
        </p:nvCxnSpPr>
        <p:spPr>
          <a:xfrm rot="10800000" flipH="1">
            <a:off x="7278104" y="2325246"/>
            <a:ext cx="2255" cy="178113"/>
          </a:xfrm>
          <a:prstGeom prst="straightConnector1">
            <a:avLst/>
          </a:prstGeom>
          <a:noFill/>
          <a:ln w="9525" cap="flat" cmpd="sng">
            <a:solidFill>
              <a:srgbClr val="70707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62" name="Google Shape;462;p17"/>
          <p:cNvCxnSpPr/>
          <p:nvPr/>
        </p:nvCxnSpPr>
        <p:spPr>
          <a:xfrm rot="10800000" flipH="1">
            <a:off x="7278104" y="4380573"/>
            <a:ext cx="2255" cy="178113"/>
          </a:xfrm>
          <a:prstGeom prst="straightConnector1">
            <a:avLst/>
          </a:prstGeom>
          <a:noFill/>
          <a:ln w="9525" cap="flat" cmpd="sng">
            <a:solidFill>
              <a:srgbClr val="70707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63" name="Google Shape;463;p17"/>
          <p:cNvCxnSpPr/>
          <p:nvPr/>
        </p:nvCxnSpPr>
        <p:spPr>
          <a:xfrm flipH="1">
            <a:off x="6177951" y="3440794"/>
            <a:ext cx="162352" cy="2345"/>
          </a:xfrm>
          <a:prstGeom prst="straightConnector1">
            <a:avLst/>
          </a:prstGeom>
          <a:noFill/>
          <a:ln w="9525" cap="flat" cmpd="sng">
            <a:solidFill>
              <a:srgbClr val="70707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64" name="Google Shape;464;p17"/>
          <p:cNvCxnSpPr/>
          <p:nvPr/>
        </p:nvCxnSpPr>
        <p:spPr>
          <a:xfrm flipH="1">
            <a:off x="8222087" y="3440794"/>
            <a:ext cx="171372" cy="2345"/>
          </a:xfrm>
          <a:prstGeom prst="straightConnector1">
            <a:avLst/>
          </a:prstGeom>
          <a:noFill/>
          <a:ln w="9525" cap="flat" cmpd="sng">
            <a:solidFill>
              <a:srgbClr val="70707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65" name="Google Shape;465;p17"/>
          <p:cNvCxnSpPr/>
          <p:nvPr/>
        </p:nvCxnSpPr>
        <p:spPr>
          <a:xfrm rot="10800000">
            <a:off x="6499069" y="2655693"/>
            <a:ext cx="119511" cy="126554"/>
          </a:xfrm>
          <a:prstGeom prst="straightConnector1">
            <a:avLst/>
          </a:prstGeom>
          <a:noFill/>
          <a:ln w="9525" cap="flat" cmpd="sng">
            <a:solidFill>
              <a:srgbClr val="70707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66" name="Google Shape;466;p17"/>
          <p:cNvCxnSpPr/>
          <p:nvPr/>
        </p:nvCxnSpPr>
        <p:spPr>
          <a:xfrm rot="10800000">
            <a:off x="7948906" y="4108714"/>
            <a:ext cx="119511" cy="124211"/>
          </a:xfrm>
          <a:prstGeom prst="straightConnector1">
            <a:avLst/>
          </a:prstGeom>
          <a:noFill/>
          <a:ln w="9525" cap="flat" cmpd="sng">
            <a:solidFill>
              <a:srgbClr val="70707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67" name="Google Shape;467;p17"/>
          <p:cNvCxnSpPr/>
          <p:nvPr/>
        </p:nvCxnSpPr>
        <p:spPr>
          <a:xfrm flipH="1">
            <a:off x="6499069" y="4108715"/>
            <a:ext cx="119511" cy="124211"/>
          </a:xfrm>
          <a:prstGeom prst="straightConnector1">
            <a:avLst/>
          </a:prstGeom>
          <a:noFill/>
          <a:ln w="9525" cap="flat" cmpd="sng">
            <a:solidFill>
              <a:srgbClr val="70707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68" name="Google Shape;468;p17"/>
          <p:cNvCxnSpPr/>
          <p:nvPr/>
        </p:nvCxnSpPr>
        <p:spPr>
          <a:xfrm flipH="1">
            <a:off x="7948906" y="2655693"/>
            <a:ext cx="119511" cy="126554"/>
          </a:xfrm>
          <a:prstGeom prst="straightConnector1">
            <a:avLst/>
          </a:prstGeom>
          <a:noFill/>
          <a:ln w="9525" cap="flat" cmpd="sng">
            <a:solidFill>
              <a:srgbClr val="70707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469" name="Google Shape;469;p17"/>
          <p:cNvSpPr/>
          <p:nvPr/>
        </p:nvSpPr>
        <p:spPr>
          <a:xfrm>
            <a:off x="6628384" y="3888422"/>
            <a:ext cx="137637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alibri"/>
              <a:buNone/>
            </a:pPr>
            <a:r>
              <a:rPr lang="ru-RU" sz="1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Одночасовое окно</a:t>
            </a:r>
            <a:endParaRPr sz="14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17"/>
          <p:cNvSpPr/>
          <p:nvPr/>
        </p:nvSpPr>
        <p:spPr>
          <a:xfrm>
            <a:off x="6541859" y="1563577"/>
            <a:ext cx="56372" cy="39842"/>
          </a:xfrm>
          <a:custGeom>
            <a:avLst/>
            <a:gdLst/>
            <a:ahLst/>
            <a:cxnLst/>
            <a:rect l="l" t="t" r="r" b="b"/>
            <a:pathLst>
              <a:path w="27" h="17" extrusionOk="0">
                <a:moveTo>
                  <a:pt x="0" y="3"/>
                </a:moveTo>
                <a:cubicBezTo>
                  <a:pt x="12" y="0"/>
                  <a:pt x="24" y="6"/>
                  <a:pt x="27" y="17"/>
                </a:cubicBezTo>
              </a:path>
            </a:pathLst>
          </a:custGeom>
          <a:solidFill>
            <a:srgbClr val="CE6183"/>
          </a:solidFill>
          <a:ln>
            <a:noFill/>
          </a:ln>
        </p:spPr>
        <p:txBody>
          <a:bodyPr spcFirstLastPara="1" wrap="square" lIns="117200" tIns="58600" rIns="117200" bIns="586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17"/>
          <p:cNvSpPr txBox="1"/>
          <p:nvPr/>
        </p:nvSpPr>
        <p:spPr>
          <a:xfrm>
            <a:off x="2120949" y="4148731"/>
            <a:ext cx="257283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ru-RU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Контактные данные</a:t>
            </a:r>
            <a:endParaRPr/>
          </a:p>
        </p:txBody>
      </p:sp>
      <p:sp>
        <p:nvSpPr>
          <p:cNvPr id="472" name="Google Shape;472;p17"/>
          <p:cNvSpPr/>
          <p:nvPr/>
        </p:nvSpPr>
        <p:spPr>
          <a:xfrm>
            <a:off x="124133" y="365368"/>
            <a:ext cx="3027632" cy="1096039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 ExtraBold"/>
              <a:buNone/>
            </a:pPr>
            <a:r>
              <a:rPr lang="ru-RU" sz="20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СИСТЕМА ADAMS</a:t>
            </a:r>
            <a:endParaRPr sz="2000" b="1" i="0" u="none" strike="noStrike" cap="none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ru-RU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КАКУЮ ИНФОРМАЦИЮ ПРЕДОСТАВЛЯТЬ?</a:t>
            </a:r>
            <a:endParaRPr/>
          </a:p>
        </p:txBody>
      </p:sp>
      <p:sp>
        <p:nvSpPr>
          <p:cNvPr id="473" name="Google Shape;473;p17"/>
          <p:cNvSpPr/>
          <p:nvPr/>
        </p:nvSpPr>
        <p:spPr>
          <a:xfrm>
            <a:off x="4107544" y="287830"/>
            <a:ext cx="214390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ru-RU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Адрес текущего </a:t>
            </a:r>
            <a:br>
              <a:rPr lang="ru-RU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местожительства</a:t>
            </a:r>
            <a:endParaRPr sz="2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17"/>
          <p:cNvSpPr/>
          <p:nvPr/>
        </p:nvSpPr>
        <p:spPr>
          <a:xfrm>
            <a:off x="5055592" y="3888422"/>
            <a:ext cx="735173" cy="588236"/>
          </a:xfrm>
          <a:custGeom>
            <a:avLst/>
            <a:gdLst/>
            <a:ahLst/>
            <a:cxnLst/>
            <a:rect l="l" t="t" r="r" b="b"/>
            <a:pathLst>
              <a:path w="21254" h="21600" extrusionOk="0">
                <a:moveTo>
                  <a:pt x="2590" y="0"/>
                </a:moveTo>
                <a:cubicBezTo>
                  <a:pt x="2590" y="0"/>
                  <a:pt x="3110" y="1627"/>
                  <a:pt x="1275" y="2046"/>
                </a:cubicBezTo>
                <a:cubicBezTo>
                  <a:pt x="1275" y="2046"/>
                  <a:pt x="1278" y="2046"/>
                  <a:pt x="516" y="2046"/>
                </a:cubicBezTo>
                <a:cubicBezTo>
                  <a:pt x="378" y="2046"/>
                  <a:pt x="241" y="2137"/>
                  <a:pt x="137" y="2230"/>
                </a:cubicBezTo>
                <a:cubicBezTo>
                  <a:pt x="68" y="2370"/>
                  <a:pt x="0" y="2564"/>
                  <a:pt x="0" y="2750"/>
                </a:cubicBezTo>
                <a:cubicBezTo>
                  <a:pt x="0" y="2750"/>
                  <a:pt x="0" y="2745"/>
                  <a:pt x="0" y="5771"/>
                </a:cubicBezTo>
                <a:cubicBezTo>
                  <a:pt x="0" y="5771"/>
                  <a:pt x="0" y="5772"/>
                  <a:pt x="0" y="18341"/>
                </a:cubicBezTo>
                <a:cubicBezTo>
                  <a:pt x="0" y="18341"/>
                  <a:pt x="0" y="18346"/>
                  <a:pt x="0" y="18579"/>
                </a:cubicBezTo>
                <a:cubicBezTo>
                  <a:pt x="0" y="20255"/>
                  <a:pt x="997" y="21600"/>
                  <a:pt x="2243" y="21600"/>
                </a:cubicBezTo>
                <a:cubicBezTo>
                  <a:pt x="2243" y="21600"/>
                  <a:pt x="2249" y="21600"/>
                  <a:pt x="17969" y="21600"/>
                </a:cubicBezTo>
                <a:cubicBezTo>
                  <a:pt x="18177" y="21600"/>
                  <a:pt x="18345" y="21552"/>
                  <a:pt x="18518" y="21459"/>
                </a:cubicBezTo>
                <a:cubicBezTo>
                  <a:pt x="21600" y="21413"/>
                  <a:pt x="21219" y="17557"/>
                  <a:pt x="21254" y="16533"/>
                </a:cubicBezTo>
                <a:lnTo>
                  <a:pt x="21254" y="1494"/>
                </a:lnTo>
                <a:cubicBezTo>
                  <a:pt x="21254" y="377"/>
                  <a:pt x="20701" y="0"/>
                  <a:pt x="20043" y="0"/>
                </a:cubicBezTo>
                <a:cubicBezTo>
                  <a:pt x="20043" y="0"/>
                  <a:pt x="20042" y="0"/>
                  <a:pt x="2590" y="0"/>
                </a:cubicBezTo>
                <a:close/>
                <a:moveTo>
                  <a:pt x="1033" y="3443"/>
                </a:moveTo>
                <a:cubicBezTo>
                  <a:pt x="1033" y="3443"/>
                  <a:pt x="1035" y="3443"/>
                  <a:pt x="19180" y="3443"/>
                </a:cubicBezTo>
                <a:lnTo>
                  <a:pt x="19180" y="5771"/>
                </a:lnTo>
                <a:cubicBezTo>
                  <a:pt x="19180" y="5771"/>
                  <a:pt x="19180" y="5772"/>
                  <a:pt x="19180" y="18341"/>
                </a:cubicBezTo>
                <a:cubicBezTo>
                  <a:pt x="19180" y="18341"/>
                  <a:pt x="19180" y="18346"/>
                  <a:pt x="19180" y="18579"/>
                </a:cubicBezTo>
                <a:cubicBezTo>
                  <a:pt x="19180" y="19464"/>
                  <a:pt x="18627" y="20203"/>
                  <a:pt x="17969" y="20203"/>
                </a:cubicBezTo>
                <a:cubicBezTo>
                  <a:pt x="17969" y="20203"/>
                  <a:pt x="17964" y="20203"/>
                  <a:pt x="2243" y="20203"/>
                </a:cubicBezTo>
                <a:cubicBezTo>
                  <a:pt x="1585" y="20203"/>
                  <a:pt x="1033" y="19464"/>
                  <a:pt x="1033" y="18579"/>
                </a:cubicBezTo>
                <a:cubicBezTo>
                  <a:pt x="1033" y="18579"/>
                  <a:pt x="1033" y="18574"/>
                  <a:pt x="1033" y="18341"/>
                </a:cubicBezTo>
                <a:cubicBezTo>
                  <a:pt x="1033" y="18341"/>
                  <a:pt x="1033" y="18340"/>
                  <a:pt x="1033" y="5771"/>
                </a:cubicBezTo>
                <a:cubicBezTo>
                  <a:pt x="1033" y="5771"/>
                  <a:pt x="1033" y="5771"/>
                  <a:pt x="1033" y="3443"/>
                </a:cubicBezTo>
                <a:close/>
                <a:moveTo>
                  <a:pt x="2211" y="8737"/>
                </a:moveTo>
                <a:cubicBezTo>
                  <a:pt x="2211" y="18914"/>
                  <a:pt x="2211" y="18915"/>
                  <a:pt x="2211" y="18915"/>
                </a:cubicBezTo>
                <a:cubicBezTo>
                  <a:pt x="9008" y="18915"/>
                  <a:pt x="9013" y="18915"/>
                  <a:pt x="9013" y="18915"/>
                </a:cubicBezTo>
                <a:cubicBezTo>
                  <a:pt x="9013" y="8738"/>
                  <a:pt x="9013" y="8737"/>
                  <a:pt x="9013" y="8737"/>
                </a:cubicBezTo>
                <a:lnTo>
                  <a:pt x="2211" y="8737"/>
                </a:lnTo>
                <a:close/>
                <a:moveTo>
                  <a:pt x="10643" y="9604"/>
                </a:moveTo>
                <a:cubicBezTo>
                  <a:pt x="10400" y="9604"/>
                  <a:pt x="10231" y="9826"/>
                  <a:pt x="10231" y="10134"/>
                </a:cubicBezTo>
                <a:cubicBezTo>
                  <a:pt x="10231" y="10398"/>
                  <a:pt x="10400" y="10654"/>
                  <a:pt x="10643" y="10654"/>
                </a:cubicBezTo>
                <a:cubicBezTo>
                  <a:pt x="10643" y="10654"/>
                  <a:pt x="10642" y="10654"/>
                  <a:pt x="17752" y="10654"/>
                </a:cubicBezTo>
                <a:cubicBezTo>
                  <a:pt x="17994" y="10654"/>
                  <a:pt x="18171" y="10398"/>
                  <a:pt x="18171" y="10134"/>
                </a:cubicBezTo>
                <a:cubicBezTo>
                  <a:pt x="18171" y="9826"/>
                  <a:pt x="17994" y="9604"/>
                  <a:pt x="17752" y="9604"/>
                </a:cubicBezTo>
                <a:cubicBezTo>
                  <a:pt x="17752" y="9604"/>
                  <a:pt x="17752" y="9604"/>
                  <a:pt x="10643" y="9604"/>
                </a:cubicBezTo>
                <a:close/>
                <a:moveTo>
                  <a:pt x="5898" y="10730"/>
                </a:moveTo>
                <a:cubicBezTo>
                  <a:pt x="6132" y="10770"/>
                  <a:pt x="6285" y="10909"/>
                  <a:pt x="6407" y="10979"/>
                </a:cubicBezTo>
                <a:cubicBezTo>
                  <a:pt x="6649" y="11072"/>
                  <a:pt x="6929" y="11160"/>
                  <a:pt x="6963" y="11347"/>
                </a:cubicBezTo>
                <a:cubicBezTo>
                  <a:pt x="6998" y="11580"/>
                  <a:pt x="7036" y="12055"/>
                  <a:pt x="7036" y="12289"/>
                </a:cubicBezTo>
                <a:cubicBezTo>
                  <a:pt x="7036" y="12569"/>
                  <a:pt x="6861" y="12986"/>
                  <a:pt x="6826" y="13079"/>
                </a:cubicBezTo>
                <a:cubicBezTo>
                  <a:pt x="6826" y="13406"/>
                  <a:pt x="6794" y="13874"/>
                  <a:pt x="6794" y="13967"/>
                </a:cubicBezTo>
                <a:cubicBezTo>
                  <a:pt x="6759" y="14200"/>
                  <a:pt x="6618" y="14571"/>
                  <a:pt x="6479" y="14898"/>
                </a:cubicBezTo>
                <a:cubicBezTo>
                  <a:pt x="6479" y="14898"/>
                  <a:pt x="6479" y="14895"/>
                  <a:pt x="6479" y="14941"/>
                </a:cubicBezTo>
                <a:cubicBezTo>
                  <a:pt x="6479" y="14941"/>
                  <a:pt x="6414" y="15182"/>
                  <a:pt x="7246" y="15743"/>
                </a:cubicBezTo>
                <a:cubicBezTo>
                  <a:pt x="8044" y="16303"/>
                  <a:pt x="8282" y="16715"/>
                  <a:pt x="8351" y="17042"/>
                </a:cubicBezTo>
                <a:cubicBezTo>
                  <a:pt x="8421" y="17415"/>
                  <a:pt x="8561" y="18493"/>
                  <a:pt x="8561" y="18493"/>
                </a:cubicBezTo>
                <a:lnTo>
                  <a:pt x="2453" y="18449"/>
                </a:lnTo>
                <a:cubicBezTo>
                  <a:pt x="2453" y="18449"/>
                  <a:pt x="2593" y="17556"/>
                  <a:pt x="2663" y="17183"/>
                </a:cubicBezTo>
                <a:cubicBezTo>
                  <a:pt x="2732" y="16809"/>
                  <a:pt x="2696" y="16622"/>
                  <a:pt x="3147" y="16295"/>
                </a:cubicBezTo>
                <a:cubicBezTo>
                  <a:pt x="3598" y="15968"/>
                  <a:pt x="4328" y="15598"/>
                  <a:pt x="4398" y="15504"/>
                </a:cubicBezTo>
                <a:cubicBezTo>
                  <a:pt x="4467" y="15411"/>
                  <a:pt x="4885" y="15035"/>
                  <a:pt x="4954" y="14941"/>
                </a:cubicBezTo>
                <a:cubicBezTo>
                  <a:pt x="4954" y="14895"/>
                  <a:pt x="4954" y="14807"/>
                  <a:pt x="4954" y="14714"/>
                </a:cubicBezTo>
                <a:cubicBezTo>
                  <a:pt x="4885" y="14434"/>
                  <a:pt x="4639" y="14103"/>
                  <a:pt x="4535" y="13869"/>
                </a:cubicBezTo>
                <a:cubicBezTo>
                  <a:pt x="4396" y="13589"/>
                  <a:pt x="4363" y="12935"/>
                  <a:pt x="4398" y="12235"/>
                </a:cubicBezTo>
                <a:cubicBezTo>
                  <a:pt x="4432" y="11534"/>
                  <a:pt x="4922" y="11076"/>
                  <a:pt x="4922" y="11076"/>
                </a:cubicBezTo>
                <a:cubicBezTo>
                  <a:pt x="5356" y="10749"/>
                  <a:pt x="5664" y="10689"/>
                  <a:pt x="5898" y="10730"/>
                </a:cubicBezTo>
                <a:close/>
                <a:moveTo>
                  <a:pt x="10643" y="11996"/>
                </a:moveTo>
                <a:cubicBezTo>
                  <a:pt x="10400" y="11996"/>
                  <a:pt x="10231" y="12293"/>
                  <a:pt x="10231" y="12581"/>
                </a:cubicBezTo>
                <a:cubicBezTo>
                  <a:pt x="10231" y="12917"/>
                  <a:pt x="10400" y="13155"/>
                  <a:pt x="10643" y="13155"/>
                </a:cubicBezTo>
                <a:cubicBezTo>
                  <a:pt x="17752" y="13155"/>
                  <a:pt x="17752" y="13155"/>
                  <a:pt x="17752" y="13155"/>
                </a:cubicBezTo>
                <a:cubicBezTo>
                  <a:pt x="17994" y="13155"/>
                  <a:pt x="18171" y="12917"/>
                  <a:pt x="18171" y="12581"/>
                </a:cubicBezTo>
                <a:cubicBezTo>
                  <a:pt x="18171" y="12293"/>
                  <a:pt x="17994" y="11996"/>
                  <a:pt x="17752" y="11996"/>
                </a:cubicBezTo>
                <a:cubicBezTo>
                  <a:pt x="10642" y="11996"/>
                  <a:pt x="10643" y="11996"/>
                  <a:pt x="10643" y="11996"/>
                </a:cubicBezTo>
                <a:close/>
                <a:moveTo>
                  <a:pt x="10643" y="14497"/>
                </a:moveTo>
                <a:cubicBezTo>
                  <a:pt x="10400" y="14497"/>
                  <a:pt x="10231" y="14735"/>
                  <a:pt x="10231" y="15071"/>
                </a:cubicBezTo>
                <a:cubicBezTo>
                  <a:pt x="10231" y="15359"/>
                  <a:pt x="10400" y="15645"/>
                  <a:pt x="10643" y="15645"/>
                </a:cubicBezTo>
                <a:cubicBezTo>
                  <a:pt x="17752" y="15645"/>
                  <a:pt x="17752" y="15645"/>
                  <a:pt x="17752" y="15645"/>
                </a:cubicBezTo>
                <a:cubicBezTo>
                  <a:pt x="17994" y="15645"/>
                  <a:pt x="18171" y="15359"/>
                  <a:pt x="18171" y="15071"/>
                </a:cubicBezTo>
                <a:cubicBezTo>
                  <a:pt x="18171" y="14735"/>
                  <a:pt x="17994" y="14497"/>
                  <a:pt x="17752" y="14497"/>
                </a:cubicBezTo>
                <a:cubicBezTo>
                  <a:pt x="10642" y="14497"/>
                  <a:pt x="10643" y="14497"/>
                  <a:pt x="10643" y="14497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63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17"/>
          <p:cNvSpPr/>
          <p:nvPr/>
        </p:nvSpPr>
        <p:spPr>
          <a:xfrm>
            <a:off x="6224469" y="1238717"/>
            <a:ext cx="650169" cy="611007"/>
          </a:xfrm>
          <a:custGeom>
            <a:avLst/>
            <a:gdLst/>
            <a:ahLst/>
            <a:cxnLst/>
            <a:rect l="l" t="t" r="r" b="b"/>
            <a:pathLst>
              <a:path w="77" h="71" extrusionOk="0">
                <a:moveTo>
                  <a:pt x="76" y="34"/>
                </a:moveTo>
                <a:cubicBezTo>
                  <a:pt x="40" y="1"/>
                  <a:pt x="40" y="1"/>
                  <a:pt x="40" y="1"/>
                </a:cubicBezTo>
                <a:cubicBezTo>
                  <a:pt x="39" y="0"/>
                  <a:pt x="39" y="0"/>
                  <a:pt x="38" y="0"/>
                </a:cubicBezTo>
                <a:cubicBezTo>
                  <a:pt x="38" y="0"/>
                  <a:pt x="37" y="0"/>
                  <a:pt x="37" y="1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5"/>
                  <a:pt x="0" y="36"/>
                  <a:pt x="0" y="36"/>
                </a:cubicBezTo>
                <a:cubicBezTo>
                  <a:pt x="0" y="37"/>
                  <a:pt x="1" y="37"/>
                  <a:pt x="2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69"/>
                  <a:pt x="8" y="69"/>
                  <a:pt x="8" y="69"/>
                </a:cubicBezTo>
                <a:cubicBezTo>
                  <a:pt x="8" y="70"/>
                  <a:pt x="9" y="71"/>
                  <a:pt x="10" y="71"/>
                </a:cubicBezTo>
                <a:cubicBezTo>
                  <a:pt x="67" y="71"/>
                  <a:pt x="67" y="71"/>
                  <a:pt x="67" y="71"/>
                </a:cubicBezTo>
                <a:cubicBezTo>
                  <a:pt x="68" y="71"/>
                  <a:pt x="68" y="70"/>
                  <a:pt x="68" y="69"/>
                </a:cubicBezTo>
                <a:cubicBezTo>
                  <a:pt x="68" y="37"/>
                  <a:pt x="68" y="37"/>
                  <a:pt x="68" y="37"/>
                </a:cubicBezTo>
                <a:cubicBezTo>
                  <a:pt x="75" y="37"/>
                  <a:pt x="75" y="37"/>
                  <a:pt x="75" y="37"/>
                </a:cubicBezTo>
                <a:cubicBezTo>
                  <a:pt x="75" y="37"/>
                  <a:pt x="75" y="37"/>
                  <a:pt x="75" y="37"/>
                </a:cubicBezTo>
                <a:cubicBezTo>
                  <a:pt x="76" y="37"/>
                  <a:pt x="77" y="37"/>
                  <a:pt x="77" y="36"/>
                </a:cubicBezTo>
                <a:cubicBezTo>
                  <a:pt x="77" y="35"/>
                  <a:pt x="77" y="35"/>
                  <a:pt x="76" y="34"/>
                </a:cubicBezTo>
                <a:close/>
                <a:moveTo>
                  <a:pt x="38" y="4"/>
                </a:moveTo>
                <a:cubicBezTo>
                  <a:pt x="61" y="25"/>
                  <a:pt x="61" y="25"/>
                  <a:pt x="61" y="25"/>
                </a:cubicBezTo>
                <a:cubicBezTo>
                  <a:pt x="16" y="25"/>
                  <a:pt x="16" y="25"/>
                  <a:pt x="16" y="25"/>
                </a:cubicBezTo>
                <a:cubicBezTo>
                  <a:pt x="22" y="19"/>
                  <a:pt x="22" y="19"/>
                  <a:pt x="22" y="19"/>
                </a:cubicBezTo>
                <a:cubicBezTo>
                  <a:pt x="45" y="19"/>
                  <a:pt x="45" y="19"/>
                  <a:pt x="45" y="19"/>
                </a:cubicBezTo>
                <a:cubicBezTo>
                  <a:pt x="46" y="19"/>
                  <a:pt x="47" y="19"/>
                  <a:pt x="47" y="18"/>
                </a:cubicBezTo>
                <a:cubicBezTo>
                  <a:pt x="47" y="17"/>
                  <a:pt x="46" y="16"/>
                  <a:pt x="45" y="16"/>
                </a:cubicBezTo>
                <a:cubicBezTo>
                  <a:pt x="25" y="16"/>
                  <a:pt x="25" y="16"/>
                  <a:pt x="25" y="16"/>
                </a:cubicBezTo>
                <a:lnTo>
                  <a:pt x="38" y="4"/>
                </a:lnTo>
                <a:close/>
                <a:moveTo>
                  <a:pt x="44" y="68"/>
                </a:moveTo>
                <a:cubicBezTo>
                  <a:pt x="33" y="68"/>
                  <a:pt x="33" y="68"/>
                  <a:pt x="33" y="68"/>
                </a:cubicBezTo>
                <a:cubicBezTo>
                  <a:pt x="33" y="44"/>
                  <a:pt x="33" y="44"/>
                  <a:pt x="33" y="44"/>
                </a:cubicBezTo>
                <a:cubicBezTo>
                  <a:pt x="44" y="44"/>
                  <a:pt x="44" y="44"/>
                  <a:pt x="44" y="44"/>
                </a:cubicBezTo>
                <a:lnTo>
                  <a:pt x="44" y="68"/>
                </a:lnTo>
                <a:close/>
                <a:moveTo>
                  <a:pt x="67" y="34"/>
                </a:moveTo>
                <a:cubicBezTo>
                  <a:pt x="66" y="34"/>
                  <a:pt x="65" y="35"/>
                  <a:pt x="65" y="36"/>
                </a:cubicBezTo>
                <a:cubicBezTo>
                  <a:pt x="65" y="68"/>
                  <a:pt x="65" y="68"/>
                  <a:pt x="65" y="68"/>
                </a:cubicBezTo>
                <a:cubicBezTo>
                  <a:pt x="47" y="68"/>
                  <a:pt x="47" y="68"/>
                  <a:pt x="47" y="68"/>
                </a:cubicBezTo>
                <a:cubicBezTo>
                  <a:pt x="47" y="42"/>
                  <a:pt x="47" y="42"/>
                  <a:pt x="47" y="42"/>
                </a:cubicBezTo>
                <a:cubicBezTo>
                  <a:pt x="47" y="41"/>
                  <a:pt x="47" y="40"/>
                  <a:pt x="46" y="40"/>
                </a:cubicBezTo>
                <a:cubicBezTo>
                  <a:pt x="31" y="40"/>
                  <a:pt x="31" y="40"/>
                  <a:pt x="31" y="40"/>
                </a:cubicBezTo>
                <a:cubicBezTo>
                  <a:pt x="30" y="40"/>
                  <a:pt x="29" y="41"/>
                  <a:pt x="29" y="42"/>
                </a:cubicBezTo>
                <a:cubicBezTo>
                  <a:pt x="29" y="68"/>
                  <a:pt x="29" y="68"/>
                  <a:pt x="29" y="68"/>
                </a:cubicBezTo>
                <a:cubicBezTo>
                  <a:pt x="12" y="68"/>
                  <a:pt x="12" y="68"/>
                  <a:pt x="12" y="68"/>
                </a:cubicBezTo>
                <a:cubicBezTo>
                  <a:pt x="12" y="36"/>
                  <a:pt x="12" y="36"/>
                  <a:pt x="12" y="36"/>
                </a:cubicBezTo>
                <a:cubicBezTo>
                  <a:pt x="12" y="35"/>
                  <a:pt x="11" y="34"/>
                  <a:pt x="10" y="34"/>
                </a:cubicBezTo>
                <a:cubicBezTo>
                  <a:pt x="6" y="34"/>
                  <a:pt x="6" y="34"/>
                  <a:pt x="6" y="34"/>
                </a:cubicBezTo>
                <a:cubicBezTo>
                  <a:pt x="12" y="28"/>
                  <a:pt x="12" y="28"/>
                  <a:pt x="12" y="28"/>
                </a:cubicBezTo>
                <a:cubicBezTo>
                  <a:pt x="64" y="28"/>
                  <a:pt x="64" y="28"/>
                  <a:pt x="64" y="28"/>
                </a:cubicBezTo>
                <a:cubicBezTo>
                  <a:pt x="64" y="28"/>
                  <a:pt x="64" y="28"/>
                  <a:pt x="64" y="28"/>
                </a:cubicBezTo>
                <a:cubicBezTo>
                  <a:pt x="71" y="34"/>
                  <a:pt x="71" y="34"/>
                  <a:pt x="71" y="34"/>
                </a:cubicBezTo>
                <a:lnTo>
                  <a:pt x="67" y="3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Calibri"/>
              <a:buNone/>
            </a:pPr>
            <a:endParaRPr sz="6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17"/>
          <p:cNvSpPr/>
          <p:nvPr/>
        </p:nvSpPr>
        <p:spPr>
          <a:xfrm>
            <a:off x="3319450" y="1912782"/>
            <a:ext cx="148655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ru-RU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Расписание тренировок</a:t>
            </a:r>
            <a:endParaRPr sz="2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17"/>
          <p:cNvSpPr/>
          <p:nvPr/>
        </p:nvSpPr>
        <p:spPr>
          <a:xfrm>
            <a:off x="5200233" y="2307211"/>
            <a:ext cx="443218" cy="751579"/>
          </a:xfrm>
          <a:custGeom>
            <a:avLst/>
            <a:gdLst/>
            <a:ahLst/>
            <a:cxnLst/>
            <a:rect l="l" t="t" r="r" b="b"/>
            <a:pathLst>
              <a:path w="545" h="609" extrusionOk="0">
                <a:moveTo>
                  <a:pt x="516" y="608"/>
                </a:moveTo>
                <a:lnTo>
                  <a:pt x="516" y="608"/>
                </a:lnTo>
                <a:cubicBezTo>
                  <a:pt x="29" y="608"/>
                  <a:pt x="29" y="608"/>
                  <a:pt x="29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14" y="56"/>
                  <a:pt x="29" y="56"/>
                </a:cubicBezTo>
                <a:cubicBezTo>
                  <a:pt x="78" y="56"/>
                  <a:pt x="78" y="56"/>
                  <a:pt x="78" y="56"/>
                </a:cubicBezTo>
                <a:cubicBezTo>
                  <a:pt x="78" y="85"/>
                  <a:pt x="78" y="85"/>
                  <a:pt x="78" y="85"/>
                </a:cubicBezTo>
                <a:cubicBezTo>
                  <a:pt x="78" y="120"/>
                  <a:pt x="99" y="141"/>
                  <a:pt x="135" y="141"/>
                </a:cubicBezTo>
                <a:cubicBezTo>
                  <a:pt x="163" y="141"/>
                  <a:pt x="191" y="120"/>
                  <a:pt x="191" y="85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219" y="56"/>
                  <a:pt x="219" y="56"/>
                  <a:pt x="219" y="56"/>
                </a:cubicBezTo>
                <a:cubicBezTo>
                  <a:pt x="219" y="85"/>
                  <a:pt x="219" y="85"/>
                  <a:pt x="219" y="85"/>
                </a:cubicBezTo>
                <a:cubicBezTo>
                  <a:pt x="219" y="120"/>
                  <a:pt x="241" y="141"/>
                  <a:pt x="276" y="141"/>
                </a:cubicBezTo>
                <a:cubicBezTo>
                  <a:pt x="304" y="141"/>
                  <a:pt x="333" y="120"/>
                  <a:pt x="333" y="85"/>
                </a:cubicBezTo>
                <a:cubicBezTo>
                  <a:pt x="333" y="56"/>
                  <a:pt x="333" y="56"/>
                  <a:pt x="333" y="56"/>
                </a:cubicBezTo>
                <a:cubicBezTo>
                  <a:pt x="361" y="56"/>
                  <a:pt x="361" y="56"/>
                  <a:pt x="361" y="56"/>
                </a:cubicBezTo>
                <a:cubicBezTo>
                  <a:pt x="361" y="85"/>
                  <a:pt x="361" y="85"/>
                  <a:pt x="361" y="85"/>
                </a:cubicBezTo>
                <a:cubicBezTo>
                  <a:pt x="361" y="120"/>
                  <a:pt x="382" y="141"/>
                  <a:pt x="417" y="141"/>
                </a:cubicBezTo>
                <a:cubicBezTo>
                  <a:pt x="446" y="141"/>
                  <a:pt x="474" y="120"/>
                  <a:pt x="474" y="85"/>
                </a:cubicBezTo>
                <a:cubicBezTo>
                  <a:pt x="474" y="56"/>
                  <a:pt x="474" y="56"/>
                  <a:pt x="474" y="56"/>
                </a:cubicBezTo>
                <a:cubicBezTo>
                  <a:pt x="516" y="56"/>
                  <a:pt x="516" y="56"/>
                  <a:pt x="516" y="56"/>
                </a:cubicBezTo>
                <a:cubicBezTo>
                  <a:pt x="537" y="56"/>
                  <a:pt x="544" y="71"/>
                  <a:pt x="544" y="85"/>
                </a:cubicBezTo>
                <a:cubicBezTo>
                  <a:pt x="544" y="580"/>
                  <a:pt x="544" y="580"/>
                  <a:pt x="544" y="580"/>
                </a:cubicBezTo>
                <a:cubicBezTo>
                  <a:pt x="544" y="594"/>
                  <a:pt x="537" y="608"/>
                  <a:pt x="516" y="608"/>
                </a:cubicBezTo>
                <a:close/>
                <a:moveTo>
                  <a:pt x="446" y="219"/>
                </a:moveTo>
                <a:lnTo>
                  <a:pt x="446" y="219"/>
                </a:lnTo>
                <a:cubicBezTo>
                  <a:pt x="106" y="219"/>
                  <a:pt x="106" y="219"/>
                  <a:pt x="106" y="219"/>
                </a:cubicBezTo>
                <a:cubicBezTo>
                  <a:pt x="85" y="219"/>
                  <a:pt x="78" y="233"/>
                  <a:pt x="78" y="247"/>
                </a:cubicBezTo>
                <a:cubicBezTo>
                  <a:pt x="78" y="262"/>
                  <a:pt x="85" y="276"/>
                  <a:pt x="106" y="276"/>
                </a:cubicBezTo>
                <a:cubicBezTo>
                  <a:pt x="446" y="276"/>
                  <a:pt x="446" y="276"/>
                  <a:pt x="446" y="276"/>
                </a:cubicBezTo>
                <a:cubicBezTo>
                  <a:pt x="460" y="276"/>
                  <a:pt x="474" y="262"/>
                  <a:pt x="474" y="247"/>
                </a:cubicBezTo>
                <a:cubicBezTo>
                  <a:pt x="474" y="233"/>
                  <a:pt x="460" y="219"/>
                  <a:pt x="446" y="219"/>
                </a:cubicBezTo>
                <a:close/>
                <a:moveTo>
                  <a:pt x="446" y="339"/>
                </a:moveTo>
                <a:lnTo>
                  <a:pt x="446" y="339"/>
                </a:lnTo>
                <a:cubicBezTo>
                  <a:pt x="106" y="339"/>
                  <a:pt x="106" y="339"/>
                  <a:pt x="106" y="339"/>
                </a:cubicBezTo>
                <a:cubicBezTo>
                  <a:pt x="85" y="339"/>
                  <a:pt x="78" y="353"/>
                  <a:pt x="78" y="367"/>
                </a:cubicBezTo>
                <a:cubicBezTo>
                  <a:pt x="78" y="389"/>
                  <a:pt x="85" y="396"/>
                  <a:pt x="106" y="396"/>
                </a:cubicBezTo>
                <a:cubicBezTo>
                  <a:pt x="446" y="396"/>
                  <a:pt x="446" y="396"/>
                  <a:pt x="446" y="396"/>
                </a:cubicBezTo>
                <a:cubicBezTo>
                  <a:pt x="460" y="396"/>
                  <a:pt x="474" y="389"/>
                  <a:pt x="474" y="367"/>
                </a:cubicBezTo>
                <a:cubicBezTo>
                  <a:pt x="474" y="353"/>
                  <a:pt x="460" y="339"/>
                  <a:pt x="446" y="339"/>
                </a:cubicBezTo>
                <a:close/>
                <a:moveTo>
                  <a:pt x="446" y="467"/>
                </a:moveTo>
                <a:lnTo>
                  <a:pt x="446" y="467"/>
                </a:lnTo>
                <a:cubicBezTo>
                  <a:pt x="99" y="467"/>
                  <a:pt x="99" y="467"/>
                  <a:pt x="99" y="467"/>
                </a:cubicBezTo>
                <a:cubicBezTo>
                  <a:pt x="85" y="467"/>
                  <a:pt x="78" y="474"/>
                  <a:pt x="78" y="488"/>
                </a:cubicBezTo>
                <a:cubicBezTo>
                  <a:pt x="78" y="502"/>
                  <a:pt x="85" y="509"/>
                  <a:pt x="99" y="509"/>
                </a:cubicBezTo>
                <a:cubicBezTo>
                  <a:pt x="446" y="509"/>
                  <a:pt x="446" y="509"/>
                  <a:pt x="446" y="509"/>
                </a:cubicBezTo>
                <a:cubicBezTo>
                  <a:pt x="460" y="509"/>
                  <a:pt x="474" y="502"/>
                  <a:pt x="474" y="488"/>
                </a:cubicBezTo>
                <a:cubicBezTo>
                  <a:pt x="474" y="474"/>
                  <a:pt x="460" y="467"/>
                  <a:pt x="446" y="467"/>
                </a:cubicBezTo>
                <a:close/>
                <a:moveTo>
                  <a:pt x="417" y="113"/>
                </a:moveTo>
                <a:lnTo>
                  <a:pt x="417" y="113"/>
                </a:lnTo>
                <a:cubicBezTo>
                  <a:pt x="396" y="113"/>
                  <a:pt x="389" y="106"/>
                  <a:pt x="389" y="85"/>
                </a:cubicBezTo>
                <a:cubicBezTo>
                  <a:pt x="389" y="28"/>
                  <a:pt x="389" y="28"/>
                  <a:pt x="389" y="28"/>
                </a:cubicBezTo>
                <a:cubicBezTo>
                  <a:pt x="389" y="14"/>
                  <a:pt x="396" y="0"/>
                  <a:pt x="417" y="0"/>
                </a:cubicBezTo>
                <a:cubicBezTo>
                  <a:pt x="431" y="0"/>
                  <a:pt x="446" y="14"/>
                  <a:pt x="446" y="28"/>
                </a:cubicBezTo>
                <a:cubicBezTo>
                  <a:pt x="446" y="85"/>
                  <a:pt x="446" y="85"/>
                  <a:pt x="446" y="85"/>
                </a:cubicBezTo>
                <a:cubicBezTo>
                  <a:pt x="446" y="106"/>
                  <a:pt x="431" y="113"/>
                  <a:pt x="417" y="113"/>
                </a:cubicBezTo>
                <a:close/>
                <a:moveTo>
                  <a:pt x="276" y="113"/>
                </a:moveTo>
                <a:lnTo>
                  <a:pt x="276" y="113"/>
                </a:lnTo>
                <a:cubicBezTo>
                  <a:pt x="255" y="113"/>
                  <a:pt x="248" y="106"/>
                  <a:pt x="248" y="85"/>
                </a:cubicBezTo>
                <a:cubicBezTo>
                  <a:pt x="248" y="28"/>
                  <a:pt x="248" y="28"/>
                  <a:pt x="248" y="28"/>
                </a:cubicBezTo>
                <a:cubicBezTo>
                  <a:pt x="248" y="14"/>
                  <a:pt x="255" y="0"/>
                  <a:pt x="276" y="0"/>
                </a:cubicBezTo>
                <a:cubicBezTo>
                  <a:pt x="290" y="0"/>
                  <a:pt x="304" y="14"/>
                  <a:pt x="304" y="28"/>
                </a:cubicBezTo>
                <a:cubicBezTo>
                  <a:pt x="304" y="85"/>
                  <a:pt x="304" y="85"/>
                  <a:pt x="304" y="85"/>
                </a:cubicBezTo>
                <a:cubicBezTo>
                  <a:pt x="304" y="106"/>
                  <a:pt x="290" y="113"/>
                  <a:pt x="276" y="113"/>
                </a:cubicBezTo>
                <a:close/>
                <a:moveTo>
                  <a:pt x="135" y="113"/>
                </a:moveTo>
                <a:lnTo>
                  <a:pt x="135" y="113"/>
                </a:lnTo>
                <a:cubicBezTo>
                  <a:pt x="113" y="113"/>
                  <a:pt x="106" y="106"/>
                  <a:pt x="106" y="85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06" y="14"/>
                  <a:pt x="113" y="0"/>
                  <a:pt x="135" y="0"/>
                </a:cubicBezTo>
                <a:cubicBezTo>
                  <a:pt x="149" y="0"/>
                  <a:pt x="163" y="14"/>
                  <a:pt x="163" y="28"/>
                </a:cubicBezTo>
                <a:cubicBezTo>
                  <a:pt x="163" y="85"/>
                  <a:pt x="163" y="85"/>
                  <a:pt x="163" y="85"/>
                </a:cubicBezTo>
                <a:cubicBezTo>
                  <a:pt x="163" y="106"/>
                  <a:pt x="149" y="113"/>
                  <a:pt x="135" y="113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Calibri"/>
              <a:buNone/>
            </a:pPr>
            <a:endParaRPr sz="6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17"/>
          <p:cNvSpPr/>
          <p:nvPr/>
        </p:nvSpPr>
        <p:spPr>
          <a:xfrm>
            <a:off x="2422172" y="5703028"/>
            <a:ext cx="357169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ru-RU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Информацию о предстоящих соревнованиях</a:t>
            </a:r>
            <a:endParaRPr sz="2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17"/>
          <p:cNvSpPr/>
          <p:nvPr/>
        </p:nvSpPr>
        <p:spPr>
          <a:xfrm>
            <a:off x="6124540" y="4945374"/>
            <a:ext cx="699828" cy="700858"/>
          </a:xfrm>
          <a:custGeom>
            <a:avLst/>
            <a:gdLst/>
            <a:ahLst/>
            <a:cxnLst/>
            <a:rect l="l" t="t" r="r" b="b"/>
            <a:pathLst>
              <a:path w="19026" h="20172" extrusionOk="0">
                <a:moveTo>
                  <a:pt x="9288" y="3"/>
                </a:moveTo>
                <a:cubicBezTo>
                  <a:pt x="7457" y="46"/>
                  <a:pt x="5620" y="645"/>
                  <a:pt x="4018" y="1849"/>
                </a:cubicBezTo>
                <a:cubicBezTo>
                  <a:pt x="-282" y="5087"/>
                  <a:pt x="-1287" y="11395"/>
                  <a:pt x="1765" y="15928"/>
                </a:cubicBezTo>
                <a:cubicBezTo>
                  <a:pt x="4791" y="20461"/>
                  <a:pt x="10735" y="21531"/>
                  <a:pt x="15008" y="18321"/>
                </a:cubicBezTo>
                <a:cubicBezTo>
                  <a:pt x="19308" y="15084"/>
                  <a:pt x="20313" y="8803"/>
                  <a:pt x="17261" y="4242"/>
                </a:cubicBezTo>
                <a:cubicBezTo>
                  <a:pt x="15370" y="1409"/>
                  <a:pt x="12339" y="-69"/>
                  <a:pt x="9288" y="3"/>
                </a:cubicBezTo>
                <a:close/>
                <a:moveTo>
                  <a:pt x="9702" y="763"/>
                </a:moveTo>
                <a:cubicBezTo>
                  <a:pt x="10728" y="791"/>
                  <a:pt x="11743" y="1007"/>
                  <a:pt x="12699" y="1401"/>
                </a:cubicBezTo>
                <a:cubicBezTo>
                  <a:pt x="11478" y="1992"/>
                  <a:pt x="11476" y="1993"/>
                  <a:pt x="11476" y="1993"/>
                </a:cubicBezTo>
                <a:cubicBezTo>
                  <a:pt x="13520" y="4781"/>
                  <a:pt x="13521" y="4782"/>
                  <a:pt x="13521" y="4782"/>
                </a:cubicBezTo>
                <a:cubicBezTo>
                  <a:pt x="16387" y="6049"/>
                  <a:pt x="16388" y="6043"/>
                  <a:pt x="16388" y="6043"/>
                </a:cubicBezTo>
                <a:cubicBezTo>
                  <a:pt x="16494" y="4410"/>
                  <a:pt x="16496" y="4410"/>
                  <a:pt x="16496" y="4410"/>
                </a:cubicBezTo>
                <a:cubicBezTo>
                  <a:pt x="16549" y="4494"/>
                  <a:pt x="16628" y="4578"/>
                  <a:pt x="16681" y="4691"/>
                </a:cubicBezTo>
                <a:cubicBezTo>
                  <a:pt x="17929" y="6549"/>
                  <a:pt x="18455" y="8749"/>
                  <a:pt x="18269" y="10860"/>
                </a:cubicBezTo>
                <a:cubicBezTo>
                  <a:pt x="17393" y="9537"/>
                  <a:pt x="17397" y="9538"/>
                  <a:pt x="17397" y="9538"/>
                </a:cubicBezTo>
                <a:lnTo>
                  <a:pt x="15752" y="12463"/>
                </a:lnTo>
                <a:cubicBezTo>
                  <a:pt x="15460" y="15757"/>
                  <a:pt x="15459" y="15761"/>
                  <a:pt x="15459" y="15761"/>
                </a:cubicBezTo>
                <a:cubicBezTo>
                  <a:pt x="16972" y="15029"/>
                  <a:pt x="16975" y="15024"/>
                  <a:pt x="16975" y="15024"/>
                </a:cubicBezTo>
                <a:cubicBezTo>
                  <a:pt x="16391" y="16037"/>
                  <a:pt x="15590" y="16966"/>
                  <a:pt x="14608" y="17698"/>
                </a:cubicBezTo>
                <a:cubicBezTo>
                  <a:pt x="13626" y="18430"/>
                  <a:pt x="12543" y="18942"/>
                  <a:pt x="11454" y="19195"/>
                </a:cubicBezTo>
                <a:cubicBezTo>
                  <a:pt x="12622" y="17928"/>
                  <a:pt x="12620" y="17926"/>
                  <a:pt x="12620" y="17926"/>
                </a:cubicBezTo>
                <a:cubicBezTo>
                  <a:pt x="9568" y="17110"/>
                  <a:pt x="9567" y="17113"/>
                  <a:pt x="9567" y="17113"/>
                </a:cubicBezTo>
                <a:cubicBezTo>
                  <a:pt x="6435" y="17817"/>
                  <a:pt x="6435" y="17812"/>
                  <a:pt x="6435" y="17812"/>
                </a:cubicBezTo>
                <a:cubicBezTo>
                  <a:pt x="7311" y="19136"/>
                  <a:pt x="7307" y="19134"/>
                  <a:pt x="7307" y="19134"/>
                </a:cubicBezTo>
                <a:cubicBezTo>
                  <a:pt x="5369" y="18600"/>
                  <a:pt x="3592" y="17366"/>
                  <a:pt x="2344" y="15480"/>
                </a:cubicBezTo>
                <a:cubicBezTo>
                  <a:pt x="2265" y="15395"/>
                  <a:pt x="2212" y="15311"/>
                  <a:pt x="2159" y="15199"/>
                </a:cubicBezTo>
                <a:cubicBezTo>
                  <a:pt x="3645" y="15649"/>
                  <a:pt x="3646" y="15647"/>
                  <a:pt x="3646" y="15647"/>
                </a:cubicBezTo>
                <a:cubicBezTo>
                  <a:pt x="3460" y="12353"/>
                  <a:pt x="3460" y="12349"/>
                  <a:pt x="3460" y="12349"/>
                </a:cubicBezTo>
                <a:cubicBezTo>
                  <a:pt x="1655" y="9393"/>
                  <a:pt x="1658" y="9394"/>
                  <a:pt x="1658" y="9394"/>
                </a:cubicBezTo>
                <a:cubicBezTo>
                  <a:pt x="729" y="10407"/>
                  <a:pt x="728" y="10412"/>
                  <a:pt x="728" y="10412"/>
                </a:cubicBezTo>
                <a:cubicBezTo>
                  <a:pt x="649" y="8188"/>
                  <a:pt x="1339" y="5986"/>
                  <a:pt x="2666" y="4212"/>
                </a:cubicBezTo>
                <a:cubicBezTo>
                  <a:pt x="2693" y="5789"/>
                  <a:pt x="2695" y="5792"/>
                  <a:pt x="2695" y="5792"/>
                </a:cubicBezTo>
                <a:cubicBezTo>
                  <a:pt x="5880" y="4610"/>
                  <a:pt x="5877" y="4607"/>
                  <a:pt x="5877" y="4607"/>
                </a:cubicBezTo>
                <a:cubicBezTo>
                  <a:pt x="7947" y="1707"/>
                  <a:pt x="7951" y="1712"/>
                  <a:pt x="7951" y="1712"/>
                </a:cubicBezTo>
                <a:cubicBezTo>
                  <a:pt x="6650" y="1262"/>
                  <a:pt x="6649" y="1256"/>
                  <a:pt x="6649" y="1256"/>
                </a:cubicBezTo>
                <a:cubicBezTo>
                  <a:pt x="7644" y="890"/>
                  <a:pt x="8677" y="734"/>
                  <a:pt x="9702" y="763"/>
                </a:cubicBezTo>
                <a:close/>
                <a:moveTo>
                  <a:pt x="7772" y="7456"/>
                </a:moveTo>
                <a:lnTo>
                  <a:pt x="6442" y="11498"/>
                </a:lnTo>
                <a:lnTo>
                  <a:pt x="9674" y="14059"/>
                </a:lnTo>
                <a:lnTo>
                  <a:pt x="12963" y="11567"/>
                </a:lnTo>
                <a:lnTo>
                  <a:pt x="11762" y="7456"/>
                </a:lnTo>
                <a:lnTo>
                  <a:pt x="7772" y="7456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63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17"/>
          <p:cNvSpPr/>
          <p:nvPr/>
        </p:nvSpPr>
        <p:spPr>
          <a:xfrm>
            <a:off x="9751727" y="799688"/>
            <a:ext cx="2560591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ru-RU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Другую информацию </a:t>
            </a:r>
            <a:br>
              <a:rPr lang="ru-RU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 местонахождении </a:t>
            </a:r>
            <a:br>
              <a:rPr lang="ru-RU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на каждый день</a:t>
            </a:r>
            <a:endParaRPr/>
          </a:p>
        </p:txBody>
      </p:sp>
      <p:sp>
        <p:nvSpPr>
          <p:cNvPr id="481" name="Google Shape;481;p17"/>
          <p:cNvSpPr/>
          <p:nvPr/>
        </p:nvSpPr>
        <p:spPr>
          <a:xfrm>
            <a:off x="8599109" y="1849724"/>
            <a:ext cx="502139" cy="4859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4275" tIns="14275" rIns="14275" bIns="1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Gill Sans"/>
              <a:buNone/>
            </a:pPr>
            <a:endParaRPr sz="1125" b="0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82" name="Google Shape;482;p17"/>
          <p:cNvSpPr/>
          <p:nvPr/>
        </p:nvSpPr>
        <p:spPr>
          <a:xfrm>
            <a:off x="120041" y="1679163"/>
            <a:ext cx="3027632" cy="2065569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ru-RU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КОГДА?</a:t>
            </a:r>
            <a:endParaRPr/>
          </a:p>
          <a:p>
            <a:pPr marL="88900" marR="0" lvl="0" indent="-127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ru-RU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 15-го декабря</a:t>
            </a:r>
            <a:endParaRPr/>
          </a:p>
          <a:p>
            <a:pPr marL="88900" marR="0" lvl="0" indent="-127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ru-RU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 15-го марта</a:t>
            </a:r>
            <a:endParaRPr/>
          </a:p>
          <a:p>
            <a:pPr marL="88900" marR="0" lvl="0" indent="-127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ru-RU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 15-го июня</a:t>
            </a:r>
            <a:endParaRPr/>
          </a:p>
          <a:p>
            <a:pPr marL="88900" marR="0" lvl="0" indent="-127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ru-RU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 15-го сентября</a:t>
            </a: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17"/>
          <p:cNvSpPr/>
          <p:nvPr/>
        </p:nvSpPr>
        <p:spPr>
          <a:xfrm>
            <a:off x="8004762" y="4905535"/>
            <a:ext cx="599163" cy="699864"/>
          </a:xfrm>
          <a:custGeom>
            <a:avLst/>
            <a:gdLst/>
            <a:ahLst/>
            <a:cxnLst/>
            <a:rect l="l" t="t" r="r" b="b"/>
            <a:pathLst>
              <a:path w="649" h="649" extrusionOk="0">
                <a:moveTo>
                  <a:pt x="633" y="30"/>
                </a:moveTo>
                <a:lnTo>
                  <a:pt x="633" y="30"/>
                </a:lnTo>
                <a:cubicBezTo>
                  <a:pt x="603" y="0"/>
                  <a:pt x="559" y="15"/>
                  <a:pt x="530" y="30"/>
                </a:cubicBezTo>
                <a:cubicBezTo>
                  <a:pt x="412" y="163"/>
                  <a:pt x="412" y="163"/>
                  <a:pt x="412" y="163"/>
                </a:cubicBezTo>
                <a:cubicBezTo>
                  <a:pt x="177" y="74"/>
                  <a:pt x="177" y="74"/>
                  <a:pt x="177" y="74"/>
                </a:cubicBezTo>
                <a:cubicBezTo>
                  <a:pt x="162" y="74"/>
                  <a:pt x="132" y="59"/>
                  <a:pt x="103" y="89"/>
                </a:cubicBezTo>
                <a:cubicBezTo>
                  <a:pt x="88" y="104"/>
                  <a:pt x="59" y="133"/>
                  <a:pt x="103" y="177"/>
                </a:cubicBezTo>
                <a:cubicBezTo>
                  <a:pt x="265" y="310"/>
                  <a:pt x="265" y="310"/>
                  <a:pt x="265" y="310"/>
                </a:cubicBezTo>
                <a:cubicBezTo>
                  <a:pt x="162" y="413"/>
                  <a:pt x="162" y="413"/>
                  <a:pt x="162" y="413"/>
                </a:cubicBezTo>
                <a:cubicBezTo>
                  <a:pt x="59" y="383"/>
                  <a:pt x="59" y="383"/>
                  <a:pt x="59" y="383"/>
                </a:cubicBezTo>
                <a:cubicBezTo>
                  <a:pt x="44" y="383"/>
                  <a:pt x="44" y="383"/>
                  <a:pt x="29" y="398"/>
                </a:cubicBezTo>
                <a:cubicBezTo>
                  <a:pt x="29" y="398"/>
                  <a:pt x="0" y="413"/>
                  <a:pt x="15" y="442"/>
                </a:cubicBezTo>
                <a:cubicBezTo>
                  <a:pt x="132" y="530"/>
                  <a:pt x="132" y="530"/>
                  <a:pt x="132" y="530"/>
                </a:cubicBezTo>
                <a:cubicBezTo>
                  <a:pt x="221" y="634"/>
                  <a:pt x="221" y="634"/>
                  <a:pt x="221" y="634"/>
                </a:cubicBezTo>
                <a:cubicBezTo>
                  <a:pt x="236" y="648"/>
                  <a:pt x="250" y="648"/>
                  <a:pt x="265" y="619"/>
                </a:cubicBezTo>
                <a:cubicBezTo>
                  <a:pt x="280" y="619"/>
                  <a:pt x="280" y="604"/>
                  <a:pt x="265" y="589"/>
                </a:cubicBezTo>
                <a:cubicBezTo>
                  <a:pt x="250" y="501"/>
                  <a:pt x="250" y="501"/>
                  <a:pt x="250" y="501"/>
                </a:cubicBezTo>
                <a:cubicBezTo>
                  <a:pt x="353" y="398"/>
                  <a:pt x="353" y="398"/>
                  <a:pt x="353" y="398"/>
                </a:cubicBezTo>
                <a:cubicBezTo>
                  <a:pt x="486" y="560"/>
                  <a:pt x="486" y="560"/>
                  <a:pt x="486" y="560"/>
                </a:cubicBezTo>
                <a:cubicBezTo>
                  <a:pt x="530" y="589"/>
                  <a:pt x="559" y="560"/>
                  <a:pt x="574" y="560"/>
                </a:cubicBezTo>
                <a:cubicBezTo>
                  <a:pt x="589" y="530"/>
                  <a:pt x="589" y="501"/>
                  <a:pt x="589" y="486"/>
                </a:cubicBezTo>
                <a:cubicBezTo>
                  <a:pt x="500" y="251"/>
                  <a:pt x="500" y="251"/>
                  <a:pt x="500" y="251"/>
                </a:cubicBezTo>
                <a:cubicBezTo>
                  <a:pt x="618" y="118"/>
                  <a:pt x="618" y="118"/>
                  <a:pt x="618" y="118"/>
                </a:cubicBezTo>
                <a:cubicBezTo>
                  <a:pt x="648" y="104"/>
                  <a:pt x="648" y="59"/>
                  <a:pt x="633" y="30"/>
                </a:cubicBezTo>
                <a:close/>
                <a:moveTo>
                  <a:pt x="603" y="104"/>
                </a:moveTo>
                <a:lnTo>
                  <a:pt x="603" y="104"/>
                </a:lnTo>
                <a:cubicBezTo>
                  <a:pt x="456" y="251"/>
                  <a:pt x="456" y="251"/>
                  <a:pt x="456" y="251"/>
                </a:cubicBezTo>
                <a:cubicBezTo>
                  <a:pt x="545" y="486"/>
                  <a:pt x="545" y="486"/>
                  <a:pt x="545" y="486"/>
                </a:cubicBezTo>
                <a:cubicBezTo>
                  <a:pt x="545" y="501"/>
                  <a:pt x="545" y="516"/>
                  <a:pt x="545" y="530"/>
                </a:cubicBezTo>
                <a:cubicBezTo>
                  <a:pt x="530" y="545"/>
                  <a:pt x="515" y="530"/>
                  <a:pt x="500" y="530"/>
                </a:cubicBezTo>
                <a:cubicBezTo>
                  <a:pt x="368" y="339"/>
                  <a:pt x="368" y="339"/>
                  <a:pt x="368" y="339"/>
                </a:cubicBezTo>
                <a:cubicBezTo>
                  <a:pt x="206" y="486"/>
                  <a:pt x="206" y="486"/>
                  <a:pt x="206" y="486"/>
                </a:cubicBezTo>
                <a:cubicBezTo>
                  <a:pt x="236" y="589"/>
                  <a:pt x="236" y="589"/>
                  <a:pt x="236" y="589"/>
                </a:cubicBezTo>
                <a:cubicBezTo>
                  <a:pt x="221" y="589"/>
                  <a:pt x="162" y="501"/>
                  <a:pt x="162" y="501"/>
                </a:cubicBezTo>
                <a:cubicBezTo>
                  <a:pt x="162" y="501"/>
                  <a:pt x="73" y="427"/>
                  <a:pt x="59" y="427"/>
                </a:cubicBezTo>
                <a:cubicBezTo>
                  <a:pt x="162" y="457"/>
                  <a:pt x="162" y="457"/>
                  <a:pt x="162" y="457"/>
                </a:cubicBezTo>
                <a:cubicBezTo>
                  <a:pt x="324" y="295"/>
                  <a:pt x="324" y="295"/>
                  <a:pt x="324" y="295"/>
                </a:cubicBezTo>
                <a:cubicBezTo>
                  <a:pt x="132" y="147"/>
                  <a:pt x="132" y="147"/>
                  <a:pt x="132" y="147"/>
                </a:cubicBezTo>
                <a:cubicBezTo>
                  <a:pt x="132" y="147"/>
                  <a:pt x="118" y="133"/>
                  <a:pt x="132" y="118"/>
                </a:cubicBezTo>
                <a:cubicBezTo>
                  <a:pt x="147" y="118"/>
                  <a:pt x="162" y="118"/>
                  <a:pt x="177" y="118"/>
                </a:cubicBezTo>
                <a:cubicBezTo>
                  <a:pt x="412" y="206"/>
                  <a:pt x="412" y="206"/>
                  <a:pt x="412" y="206"/>
                </a:cubicBezTo>
                <a:cubicBezTo>
                  <a:pt x="559" y="59"/>
                  <a:pt x="559" y="59"/>
                  <a:pt x="559" y="59"/>
                </a:cubicBezTo>
                <a:cubicBezTo>
                  <a:pt x="574" y="45"/>
                  <a:pt x="589" y="45"/>
                  <a:pt x="603" y="59"/>
                </a:cubicBezTo>
                <a:cubicBezTo>
                  <a:pt x="603" y="74"/>
                  <a:pt x="618" y="89"/>
                  <a:pt x="603" y="104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Calibri"/>
              <a:buNone/>
            </a:pPr>
            <a:endParaRPr sz="6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17"/>
          <p:cNvSpPr txBox="1"/>
          <p:nvPr/>
        </p:nvSpPr>
        <p:spPr>
          <a:xfrm>
            <a:off x="8331592" y="5870298"/>
            <a:ext cx="143823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ru-RU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Переезды/ Перелеты</a:t>
            </a:r>
            <a:endParaRPr/>
          </a:p>
        </p:txBody>
      </p:sp>
      <p:sp>
        <p:nvSpPr>
          <p:cNvPr id="485" name="Google Shape;485;p17"/>
          <p:cNvSpPr txBox="1"/>
          <p:nvPr/>
        </p:nvSpPr>
        <p:spPr>
          <a:xfrm>
            <a:off x="10031614" y="4182540"/>
            <a:ext cx="110580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ru-RU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Место </a:t>
            </a:r>
            <a:br>
              <a:rPr lang="ru-RU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ночевки</a:t>
            </a:r>
            <a:endParaRPr/>
          </a:p>
        </p:txBody>
      </p:sp>
      <p:cxnSp>
        <p:nvCxnSpPr>
          <p:cNvPr id="486" name="Google Shape;486;p17"/>
          <p:cNvCxnSpPr/>
          <p:nvPr/>
        </p:nvCxnSpPr>
        <p:spPr>
          <a:xfrm>
            <a:off x="8439910" y="4383996"/>
            <a:ext cx="908803" cy="790052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487" name="Google Shape;487;p17"/>
          <p:cNvGrpSpPr/>
          <p:nvPr/>
        </p:nvGrpSpPr>
        <p:grpSpPr>
          <a:xfrm>
            <a:off x="8986412" y="3780190"/>
            <a:ext cx="474401" cy="646330"/>
            <a:chOff x="770054" y="4554537"/>
            <a:chExt cx="348456" cy="465138"/>
          </a:xfrm>
        </p:grpSpPr>
        <p:sp>
          <p:nvSpPr>
            <p:cNvPr id="488" name="Google Shape;488;p17"/>
            <p:cNvSpPr/>
            <p:nvPr/>
          </p:nvSpPr>
          <p:spPr>
            <a:xfrm>
              <a:off x="856573" y="4641849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800" y="1800"/>
                  </a:moveTo>
                  <a:cubicBezTo>
                    <a:pt x="15764" y="1800"/>
                    <a:pt x="19800" y="5835"/>
                    <a:pt x="19800" y="10800"/>
                  </a:cubicBezTo>
                  <a:cubicBezTo>
                    <a:pt x="19800" y="15764"/>
                    <a:pt x="15764" y="19800"/>
                    <a:pt x="10800" y="19800"/>
                  </a:cubicBezTo>
                  <a:cubicBezTo>
                    <a:pt x="5835" y="19800"/>
                    <a:pt x="1800" y="15764"/>
                    <a:pt x="1800" y="10800"/>
                  </a:cubicBezTo>
                  <a:cubicBezTo>
                    <a:pt x="1800" y="5835"/>
                    <a:pt x="5835" y="1800"/>
                    <a:pt x="10800" y="1800"/>
                  </a:cubicBezTo>
                  <a:moveTo>
                    <a:pt x="10800" y="21599"/>
                  </a:moveTo>
                  <a:cubicBezTo>
                    <a:pt x="16756" y="21599"/>
                    <a:pt x="21600" y="16756"/>
                    <a:pt x="21600" y="10800"/>
                  </a:cubicBezTo>
                  <a:cubicBezTo>
                    <a:pt x="21600" y="4843"/>
                    <a:pt x="16756" y="0"/>
                    <a:pt x="10800" y="0"/>
                  </a:cubicBezTo>
                  <a:cubicBezTo>
                    <a:pt x="4843" y="0"/>
                    <a:pt x="0" y="4843"/>
                    <a:pt x="0" y="10800"/>
                  </a:cubicBezTo>
                  <a:cubicBezTo>
                    <a:pt x="0" y="16756"/>
                    <a:pt x="4843" y="21599"/>
                    <a:pt x="10800" y="21599"/>
                  </a:cubicBezTo>
                </a:path>
              </a:pathLst>
            </a:custGeom>
            <a:solidFill>
              <a:srgbClr val="244061"/>
            </a:solidFill>
            <a:ln w="9525" cap="flat" cmpd="sng">
              <a:solidFill>
                <a:srgbClr val="24406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9050" tIns="19050" rIns="19050" bIns="190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Calibri"/>
                <a:buNone/>
              </a:pPr>
              <a:endParaRPr sz="15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489" name="Google Shape;489;p17"/>
            <p:cNvSpPr/>
            <p:nvPr/>
          </p:nvSpPr>
          <p:spPr>
            <a:xfrm>
              <a:off x="770054" y="4554537"/>
              <a:ext cx="348456" cy="46513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904" y="20170"/>
                  </a:moveTo>
                  <a:cubicBezTo>
                    <a:pt x="10885" y="20184"/>
                    <a:pt x="10830" y="20215"/>
                    <a:pt x="10782" y="20237"/>
                  </a:cubicBezTo>
                  <a:cubicBezTo>
                    <a:pt x="10774" y="20218"/>
                    <a:pt x="10707" y="20178"/>
                    <a:pt x="10666" y="20147"/>
                  </a:cubicBezTo>
                  <a:cubicBezTo>
                    <a:pt x="7368" y="17300"/>
                    <a:pt x="1799" y="12497"/>
                    <a:pt x="1799" y="8101"/>
                  </a:cubicBezTo>
                  <a:cubicBezTo>
                    <a:pt x="1799" y="4378"/>
                    <a:pt x="5838" y="1350"/>
                    <a:pt x="10800" y="1350"/>
                  </a:cubicBezTo>
                  <a:cubicBezTo>
                    <a:pt x="15762" y="1350"/>
                    <a:pt x="19800" y="4378"/>
                    <a:pt x="19800" y="8101"/>
                  </a:cubicBezTo>
                  <a:cubicBezTo>
                    <a:pt x="19800" y="12497"/>
                    <a:pt x="14231" y="17300"/>
                    <a:pt x="10904" y="20170"/>
                  </a:cubicBezTo>
                  <a:moveTo>
                    <a:pt x="10800" y="0"/>
                  </a:moveTo>
                  <a:cubicBezTo>
                    <a:pt x="4844" y="0"/>
                    <a:pt x="0" y="3588"/>
                    <a:pt x="0" y="8101"/>
                  </a:cubicBezTo>
                  <a:cubicBezTo>
                    <a:pt x="0" y="12826"/>
                    <a:pt x="5400" y="17660"/>
                    <a:pt x="9337" y="21056"/>
                  </a:cubicBezTo>
                  <a:cubicBezTo>
                    <a:pt x="9352" y="21070"/>
                    <a:pt x="9984" y="21599"/>
                    <a:pt x="10766" y="21599"/>
                  </a:cubicBezTo>
                  <a:lnTo>
                    <a:pt x="10834" y="21599"/>
                  </a:lnTo>
                  <a:cubicBezTo>
                    <a:pt x="11615" y="21599"/>
                    <a:pt x="12247" y="21070"/>
                    <a:pt x="12262" y="21056"/>
                  </a:cubicBezTo>
                  <a:cubicBezTo>
                    <a:pt x="16200" y="17660"/>
                    <a:pt x="21599" y="12826"/>
                    <a:pt x="21599" y="8101"/>
                  </a:cubicBezTo>
                  <a:cubicBezTo>
                    <a:pt x="21599" y="3588"/>
                    <a:pt x="16755" y="0"/>
                    <a:pt x="10800" y="0"/>
                  </a:cubicBezTo>
                </a:path>
              </a:pathLst>
            </a:custGeom>
            <a:solidFill>
              <a:srgbClr val="244061"/>
            </a:solidFill>
            <a:ln w="9525" cap="flat" cmpd="sng">
              <a:solidFill>
                <a:srgbClr val="24406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9050" tIns="19050" rIns="19050" bIns="190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Calibri"/>
                <a:buNone/>
              </a:pPr>
              <a:endParaRPr sz="15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490" name="Google Shape;490;p17"/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</p:grpSpPr>
        <p:sp>
          <p:nvSpPr>
            <p:cNvPr id="491" name="Google Shape;491;p17"/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name="adj" fmla="val 65854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17"/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name="adj" fmla="val 65854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7" name="Google Shape;497;p18"/>
          <p:cNvGrpSpPr/>
          <p:nvPr/>
        </p:nvGrpSpPr>
        <p:grpSpPr>
          <a:xfrm>
            <a:off x="12346689" y="-655482"/>
            <a:ext cx="1710753" cy="123095"/>
            <a:chOff x="9779861" y="176435"/>
            <a:chExt cx="1710976" cy="123111"/>
          </a:xfrm>
        </p:grpSpPr>
        <p:sp>
          <p:nvSpPr>
            <p:cNvPr id="498" name="Google Shape;498;p18"/>
            <p:cNvSpPr txBox="1"/>
            <p:nvPr/>
          </p:nvSpPr>
          <p:spPr>
            <a:xfrm flipH="1">
              <a:off x="9779861" y="176435"/>
              <a:ext cx="250068" cy="1231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8D8D8"/>
                </a:buClr>
                <a:buSzPts val="800"/>
                <a:buFont typeface="Helvetica Neue"/>
                <a:buNone/>
              </a:pPr>
              <a:r>
                <a:rPr lang="ru-RU" sz="800" b="0" i="0" u="none" strike="noStrike" cap="none">
                  <a:solidFill>
                    <a:srgbClr val="D8D8D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Home</a:t>
              </a:r>
              <a:endParaRPr sz="800" b="0" i="0" u="none" strike="noStrike" cap="none">
                <a:solidFill>
                  <a:srgbClr val="D8D8D8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99" name="Google Shape;499;p18"/>
            <p:cNvSpPr/>
            <p:nvPr/>
          </p:nvSpPr>
          <p:spPr>
            <a:xfrm>
              <a:off x="10310210" y="178987"/>
              <a:ext cx="118008" cy="118006"/>
            </a:xfrm>
            <a:custGeom>
              <a:avLst/>
              <a:gdLst/>
              <a:ahLst/>
              <a:cxnLst/>
              <a:rect l="l" t="t" r="r" b="b"/>
              <a:pathLst>
                <a:path w="497061" h="497060" extrusionOk="0">
                  <a:moveTo>
                    <a:pt x="25710" y="462780"/>
                  </a:moveTo>
                  <a:cubicBezTo>
                    <a:pt x="20568" y="462780"/>
                    <a:pt x="17140" y="466208"/>
                    <a:pt x="17140" y="471351"/>
                  </a:cubicBezTo>
                  <a:lnTo>
                    <a:pt x="17140" y="479921"/>
                  </a:lnTo>
                  <a:lnTo>
                    <a:pt x="479920" y="479921"/>
                  </a:lnTo>
                  <a:lnTo>
                    <a:pt x="479920" y="471351"/>
                  </a:lnTo>
                  <a:cubicBezTo>
                    <a:pt x="479920" y="466208"/>
                    <a:pt x="476492" y="462780"/>
                    <a:pt x="471350" y="462780"/>
                  </a:cubicBezTo>
                  <a:lnTo>
                    <a:pt x="454210" y="462780"/>
                  </a:lnTo>
                  <a:lnTo>
                    <a:pt x="42850" y="462780"/>
                  </a:lnTo>
                  <a:close/>
                  <a:moveTo>
                    <a:pt x="59991" y="428500"/>
                  </a:moveTo>
                  <a:cubicBezTo>
                    <a:pt x="54848" y="428500"/>
                    <a:pt x="51420" y="431928"/>
                    <a:pt x="51420" y="437070"/>
                  </a:cubicBezTo>
                  <a:lnTo>
                    <a:pt x="51420" y="445641"/>
                  </a:lnTo>
                  <a:lnTo>
                    <a:pt x="445641" y="445641"/>
                  </a:lnTo>
                  <a:lnTo>
                    <a:pt x="445641" y="437070"/>
                  </a:lnTo>
                  <a:cubicBezTo>
                    <a:pt x="445641" y="431928"/>
                    <a:pt x="442213" y="428500"/>
                    <a:pt x="437070" y="428500"/>
                  </a:cubicBezTo>
                  <a:lnTo>
                    <a:pt x="419932" y="428500"/>
                  </a:lnTo>
                  <a:lnTo>
                    <a:pt x="351372" y="428500"/>
                  </a:lnTo>
                  <a:lnTo>
                    <a:pt x="282812" y="428500"/>
                  </a:lnTo>
                  <a:lnTo>
                    <a:pt x="214251" y="428500"/>
                  </a:lnTo>
                  <a:lnTo>
                    <a:pt x="145691" y="428500"/>
                  </a:lnTo>
                  <a:lnTo>
                    <a:pt x="77131" y="428500"/>
                  </a:lnTo>
                  <a:close/>
                  <a:moveTo>
                    <a:pt x="111409" y="308519"/>
                  </a:moveTo>
                  <a:cubicBezTo>
                    <a:pt x="116551" y="308519"/>
                    <a:pt x="119979" y="311947"/>
                    <a:pt x="119980" y="317089"/>
                  </a:cubicBezTo>
                  <a:lnTo>
                    <a:pt x="119980" y="385650"/>
                  </a:lnTo>
                  <a:cubicBezTo>
                    <a:pt x="119980" y="390792"/>
                    <a:pt x="116552" y="394220"/>
                    <a:pt x="111409" y="394220"/>
                  </a:cubicBezTo>
                  <a:cubicBezTo>
                    <a:pt x="106267" y="394220"/>
                    <a:pt x="102839" y="390792"/>
                    <a:pt x="102839" y="385650"/>
                  </a:cubicBezTo>
                  <a:lnTo>
                    <a:pt x="102839" y="317089"/>
                  </a:lnTo>
                  <a:cubicBezTo>
                    <a:pt x="102839" y="311947"/>
                    <a:pt x="106267" y="308519"/>
                    <a:pt x="111409" y="308519"/>
                  </a:cubicBezTo>
                  <a:close/>
                  <a:moveTo>
                    <a:pt x="248529" y="239959"/>
                  </a:moveTo>
                  <a:cubicBezTo>
                    <a:pt x="253672" y="239959"/>
                    <a:pt x="257100" y="243387"/>
                    <a:pt x="257100" y="248529"/>
                  </a:cubicBezTo>
                  <a:lnTo>
                    <a:pt x="257100" y="385649"/>
                  </a:lnTo>
                  <a:cubicBezTo>
                    <a:pt x="257100" y="390791"/>
                    <a:pt x="253672" y="394219"/>
                    <a:pt x="248529" y="394219"/>
                  </a:cubicBezTo>
                  <a:cubicBezTo>
                    <a:pt x="243387" y="394219"/>
                    <a:pt x="239959" y="390791"/>
                    <a:pt x="239959" y="385649"/>
                  </a:cubicBezTo>
                  <a:lnTo>
                    <a:pt x="239959" y="248529"/>
                  </a:lnTo>
                  <a:cubicBezTo>
                    <a:pt x="239959" y="243387"/>
                    <a:pt x="243387" y="239959"/>
                    <a:pt x="248529" y="239959"/>
                  </a:cubicBezTo>
                  <a:close/>
                  <a:moveTo>
                    <a:pt x="291379" y="188540"/>
                  </a:moveTo>
                  <a:lnTo>
                    <a:pt x="291379" y="411360"/>
                  </a:lnTo>
                  <a:lnTo>
                    <a:pt x="342800" y="411360"/>
                  </a:lnTo>
                  <a:lnTo>
                    <a:pt x="342800" y="188540"/>
                  </a:lnTo>
                  <a:close/>
                  <a:moveTo>
                    <a:pt x="154259" y="188540"/>
                  </a:moveTo>
                  <a:lnTo>
                    <a:pt x="154259" y="411360"/>
                  </a:lnTo>
                  <a:lnTo>
                    <a:pt x="205680" y="411360"/>
                  </a:lnTo>
                  <a:lnTo>
                    <a:pt x="205680" y="188540"/>
                  </a:lnTo>
                  <a:close/>
                  <a:moveTo>
                    <a:pt x="385649" y="171400"/>
                  </a:moveTo>
                  <a:cubicBezTo>
                    <a:pt x="390792" y="171400"/>
                    <a:pt x="394220" y="174828"/>
                    <a:pt x="394220" y="179969"/>
                  </a:cubicBezTo>
                  <a:lnTo>
                    <a:pt x="394220" y="385650"/>
                  </a:lnTo>
                  <a:cubicBezTo>
                    <a:pt x="394220" y="390793"/>
                    <a:pt x="390792" y="394221"/>
                    <a:pt x="385649" y="394221"/>
                  </a:cubicBezTo>
                  <a:cubicBezTo>
                    <a:pt x="380507" y="394221"/>
                    <a:pt x="377079" y="390793"/>
                    <a:pt x="377079" y="385650"/>
                  </a:cubicBezTo>
                  <a:lnTo>
                    <a:pt x="377079" y="179970"/>
                  </a:lnTo>
                  <a:cubicBezTo>
                    <a:pt x="377079" y="174828"/>
                    <a:pt x="380507" y="171400"/>
                    <a:pt x="385649" y="171400"/>
                  </a:cubicBezTo>
                  <a:close/>
                  <a:moveTo>
                    <a:pt x="248529" y="171400"/>
                  </a:moveTo>
                  <a:cubicBezTo>
                    <a:pt x="253672" y="171400"/>
                    <a:pt x="257100" y="174828"/>
                    <a:pt x="257100" y="179970"/>
                  </a:cubicBezTo>
                  <a:lnTo>
                    <a:pt x="257100" y="214250"/>
                  </a:lnTo>
                  <a:cubicBezTo>
                    <a:pt x="257100" y="219393"/>
                    <a:pt x="253672" y="222820"/>
                    <a:pt x="248529" y="222820"/>
                  </a:cubicBezTo>
                  <a:cubicBezTo>
                    <a:pt x="243387" y="222820"/>
                    <a:pt x="239959" y="219393"/>
                    <a:pt x="239959" y="214250"/>
                  </a:cubicBezTo>
                  <a:lnTo>
                    <a:pt x="239959" y="179970"/>
                  </a:lnTo>
                  <a:cubicBezTo>
                    <a:pt x="239959" y="174828"/>
                    <a:pt x="243387" y="171400"/>
                    <a:pt x="248529" y="171400"/>
                  </a:cubicBezTo>
                  <a:close/>
                  <a:moveTo>
                    <a:pt x="111409" y="171400"/>
                  </a:moveTo>
                  <a:cubicBezTo>
                    <a:pt x="116551" y="171400"/>
                    <a:pt x="119979" y="174828"/>
                    <a:pt x="119980" y="179969"/>
                  </a:cubicBezTo>
                  <a:lnTo>
                    <a:pt x="119980" y="282809"/>
                  </a:lnTo>
                  <a:cubicBezTo>
                    <a:pt x="119980" y="287952"/>
                    <a:pt x="116552" y="291380"/>
                    <a:pt x="111409" y="291380"/>
                  </a:cubicBezTo>
                  <a:cubicBezTo>
                    <a:pt x="106267" y="291380"/>
                    <a:pt x="102839" y="287952"/>
                    <a:pt x="102839" y="282809"/>
                  </a:cubicBezTo>
                  <a:lnTo>
                    <a:pt x="102839" y="179970"/>
                  </a:lnTo>
                  <a:cubicBezTo>
                    <a:pt x="102839" y="174828"/>
                    <a:pt x="106267" y="171400"/>
                    <a:pt x="111409" y="171400"/>
                  </a:cubicBezTo>
                  <a:close/>
                  <a:moveTo>
                    <a:pt x="359940" y="154260"/>
                  </a:moveTo>
                  <a:lnTo>
                    <a:pt x="359940" y="411360"/>
                  </a:lnTo>
                  <a:lnTo>
                    <a:pt x="359940" y="411361"/>
                  </a:lnTo>
                  <a:lnTo>
                    <a:pt x="411361" y="411361"/>
                  </a:lnTo>
                  <a:lnTo>
                    <a:pt x="411361" y="154260"/>
                  </a:lnTo>
                  <a:close/>
                  <a:moveTo>
                    <a:pt x="291380" y="154260"/>
                  </a:moveTo>
                  <a:lnTo>
                    <a:pt x="291380" y="171400"/>
                  </a:lnTo>
                  <a:lnTo>
                    <a:pt x="342801" y="171400"/>
                  </a:lnTo>
                  <a:lnTo>
                    <a:pt x="342801" y="154260"/>
                  </a:lnTo>
                  <a:close/>
                  <a:moveTo>
                    <a:pt x="222820" y="154260"/>
                  </a:moveTo>
                  <a:lnTo>
                    <a:pt x="222820" y="411360"/>
                  </a:lnTo>
                  <a:lnTo>
                    <a:pt x="222820" y="411361"/>
                  </a:lnTo>
                  <a:lnTo>
                    <a:pt x="274240" y="411361"/>
                  </a:lnTo>
                  <a:lnTo>
                    <a:pt x="274240" y="154260"/>
                  </a:lnTo>
                  <a:close/>
                  <a:moveTo>
                    <a:pt x="154260" y="154260"/>
                  </a:moveTo>
                  <a:lnTo>
                    <a:pt x="154260" y="171400"/>
                  </a:lnTo>
                  <a:lnTo>
                    <a:pt x="205681" y="171400"/>
                  </a:lnTo>
                  <a:lnTo>
                    <a:pt x="205681" y="154260"/>
                  </a:lnTo>
                  <a:close/>
                  <a:moveTo>
                    <a:pt x="85700" y="154260"/>
                  </a:moveTo>
                  <a:lnTo>
                    <a:pt x="85700" y="411360"/>
                  </a:lnTo>
                  <a:lnTo>
                    <a:pt x="85700" y="411361"/>
                  </a:lnTo>
                  <a:lnTo>
                    <a:pt x="137121" y="411361"/>
                  </a:lnTo>
                  <a:lnTo>
                    <a:pt x="137121" y="154260"/>
                  </a:lnTo>
                  <a:close/>
                  <a:moveTo>
                    <a:pt x="51419" y="119979"/>
                  </a:moveTo>
                  <a:lnTo>
                    <a:pt x="51419" y="128549"/>
                  </a:lnTo>
                  <a:cubicBezTo>
                    <a:pt x="51419" y="133692"/>
                    <a:pt x="54847" y="137120"/>
                    <a:pt x="59990" y="137120"/>
                  </a:cubicBezTo>
                  <a:lnTo>
                    <a:pt x="77130" y="137120"/>
                  </a:lnTo>
                  <a:lnTo>
                    <a:pt x="145690" y="137120"/>
                  </a:lnTo>
                  <a:lnTo>
                    <a:pt x="214250" y="137120"/>
                  </a:lnTo>
                  <a:lnTo>
                    <a:pt x="282810" y="137120"/>
                  </a:lnTo>
                  <a:lnTo>
                    <a:pt x="351370" y="137120"/>
                  </a:lnTo>
                  <a:lnTo>
                    <a:pt x="419930" y="137120"/>
                  </a:lnTo>
                  <a:lnTo>
                    <a:pt x="437069" y="137120"/>
                  </a:lnTo>
                  <a:cubicBezTo>
                    <a:pt x="442212" y="137120"/>
                    <a:pt x="445640" y="133692"/>
                    <a:pt x="445640" y="128549"/>
                  </a:cubicBezTo>
                  <a:lnTo>
                    <a:pt x="445640" y="119979"/>
                  </a:lnTo>
                  <a:close/>
                  <a:moveTo>
                    <a:pt x="248529" y="51419"/>
                  </a:moveTo>
                  <a:cubicBezTo>
                    <a:pt x="243387" y="51419"/>
                    <a:pt x="239959" y="54847"/>
                    <a:pt x="239959" y="59989"/>
                  </a:cubicBezTo>
                  <a:cubicBezTo>
                    <a:pt x="239959" y="65132"/>
                    <a:pt x="243387" y="68560"/>
                    <a:pt x="248529" y="68560"/>
                  </a:cubicBezTo>
                  <a:cubicBezTo>
                    <a:pt x="253672" y="68560"/>
                    <a:pt x="257100" y="65132"/>
                    <a:pt x="257100" y="59989"/>
                  </a:cubicBezTo>
                  <a:cubicBezTo>
                    <a:pt x="257100" y="54847"/>
                    <a:pt x="253672" y="51419"/>
                    <a:pt x="248529" y="51419"/>
                  </a:cubicBezTo>
                  <a:close/>
                  <a:moveTo>
                    <a:pt x="248529" y="34279"/>
                  </a:moveTo>
                  <a:cubicBezTo>
                    <a:pt x="263098" y="34279"/>
                    <a:pt x="274239" y="45420"/>
                    <a:pt x="274239" y="59989"/>
                  </a:cubicBezTo>
                  <a:cubicBezTo>
                    <a:pt x="274239" y="74558"/>
                    <a:pt x="263098" y="85699"/>
                    <a:pt x="248529" y="85699"/>
                  </a:cubicBezTo>
                  <a:cubicBezTo>
                    <a:pt x="233960" y="85699"/>
                    <a:pt x="222819" y="74558"/>
                    <a:pt x="222819" y="59989"/>
                  </a:cubicBezTo>
                  <a:cubicBezTo>
                    <a:pt x="222819" y="45420"/>
                    <a:pt x="233960" y="34279"/>
                    <a:pt x="248529" y="34279"/>
                  </a:cubicBezTo>
                  <a:close/>
                  <a:moveTo>
                    <a:pt x="248530" y="17140"/>
                  </a:moveTo>
                  <a:lnTo>
                    <a:pt x="17140" y="83986"/>
                  </a:lnTo>
                  <a:lnTo>
                    <a:pt x="17140" y="94270"/>
                  </a:lnTo>
                  <a:cubicBezTo>
                    <a:pt x="17140" y="99412"/>
                    <a:pt x="20568" y="102840"/>
                    <a:pt x="25710" y="102840"/>
                  </a:cubicBezTo>
                  <a:lnTo>
                    <a:pt x="42850" y="102840"/>
                  </a:lnTo>
                  <a:lnTo>
                    <a:pt x="454210" y="102840"/>
                  </a:lnTo>
                  <a:lnTo>
                    <a:pt x="471350" y="102840"/>
                  </a:lnTo>
                  <a:cubicBezTo>
                    <a:pt x="476492" y="102840"/>
                    <a:pt x="479920" y="99412"/>
                    <a:pt x="479920" y="94270"/>
                  </a:cubicBezTo>
                  <a:lnTo>
                    <a:pt x="479920" y="83128"/>
                  </a:lnTo>
                  <a:close/>
                  <a:moveTo>
                    <a:pt x="245958" y="0"/>
                  </a:moveTo>
                  <a:cubicBezTo>
                    <a:pt x="247673" y="0"/>
                    <a:pt x="249386" y="0"/>
                    <a:pt x="251101" y="0"/>
                  </a:cubicBezTo>
                  <a:lnTo>
                    <a:pt x="491062" y="68559"/>
                  </a:lnTo>
                  <a:cubicBezTo>
                    <a:pt x="494490" y="70274"/>
                    <a:pt x="497061" y="73702"/>
                    <a:pt x="497061" y="77130"/>
                  </a:cubicBezTo>
                  <a:lnTo>
                    <a:pt x="497061" y="94270"/>
                  </a:lnTo>
                  <a:cubicBezTo>
                    <a:pt x="497061" y="108839"/>
                    <a:pt x="485920" y="119980"/>
                    <a:pt x="471351" y="119980"/>
                  </a:cubicBezTo>
                  <a:lnTo>
                    <a:pt x="462780" y="119980"/>
                  </a:lnTo>
                  <a:lnTo>
                    <a:pt x="462780" y="128550"/>
                  </a:lnTo>
                  <a:cubicBezTo>
                    <a:pt x="462780" y="143119"/>
                    <a:pt x="451639" y="154260"/>
                    <a:pt x="437070" y="154260"/>
                  </a:cubicBezTo>
                  <a:lnTo>
                    <a:pt x="428500" y="154260"/>
                  </a:lnTo>
                  <a:lnTo>
                    <a:pt x="428500" y="411359"/>
                  </a:lnTo>
                  <a:lnTo>
                    <a:pt x="437070" y="411359"/>
                  </a:lnTo>
                  <a:cubicBezTo>
                    <a:pt x="451639" y="411359"/>
                    <a:pt x="462780" y="422500"/>
                    <a:pt x="462780" y="437069"/>
                  </a:cubicBezTo>
                  <a:lnTo>
                    <a:pt x="462780" y="445640"/>
                  </a:lnTo>
                  <a:lnTo>
                    <a:pt x="471351" y="445640"/>
                  </a:lnTo>
                  <a:cubicBezTo>
                    <a:pt x="485920" y="445640"/>
                    <a:pt x="497061" y="456781"/>
                    <a:pt x="497061" y="471350"/>
                  </a:cubicBezTo>
                  <a:lnTo>
                    <a:pt x="497061" y="488490"/>
                  </a:lnTo>
                  <a:cubicBezTo>
                    <a:pt x="497061" y="493632"/>
                    <a:pt x="493633" y="497060"/>
                    <a:pt x="488491" y="497060"/>
                  </a:cubicBezTo>
                  <a:lnTo>
                    <a:pt x="8570" y="497060"/>
                  </a:lnTo>
                  <a:cubicBezTo>
                    <a:pt x="3428" y="497060"/>
                    <a:pt x="0" y="493632"/>
                    <a:pt x="0" y="488490"/>
                  </a:cubicBezTo>
                  <a:lnTo>
                    <a:pt x="0" y="471350"/>
                  </a:lnTo>
                  <a:cubicBezTo>
                    <a:pt x="0" y="456781"/>
                    <a:pt x="11141" y="445640"/>
                    <a:pt x="25710" y="445641"/>
                  </a:cubicBezTo>
                  <a:lnTo>
                    <a:pt x="34281" y="445641"/>
                  </a:lnTo>
                  <a:lnTo>
                    <a:pt x="34281" y="437071"/>
                  </a:lnTo>
                  <a:cubicBezTo>
                    <a:pt x="34281" y="422502"/>
                    <a:pt x="45422" y="411361"/>
                    <a:pt x="59991" y="411361"/>
                  </a:cubicBezTo>
                  <a:lnTo>
                    <a:pt x="68561" y="411361"/>
                  </a:lnTo>
                  <a:lnTo>
                    <a:pt x="68561" y="154260"/>
                  </a:lnTo>
                  <a:lnTo>
                    <a:pt x="59991" y="154260"/>
                  </a:lnTo>
                  <a:cubicBezTo>
                    <a:pt x="45422" y="154260"/>
                    <a:pt x="34281" y="143119"/>
                    <a:pt x="34281" y="128550"/>
                  </a:cubicBezTo>
                  <a:lnTo>
                    <a:pt x="34281" y="119980"/>
                  </a:lnTo>
                  <a:lnTo>
                    <a:pt x="25710" y="119980"/>
                  </a:lnTo>
                  <a:cubicBezTo>
                    <a:pt x="11141" y="119980"/>
                    <a:pt x="0" y="108839"/>
                    <a:pt x="0" y="94270"/>
                  </a:cubicBezTo>
                  <a:lnTo>
                    <a:pt x="0" y="77130"/>
                  </a:lnTo>
                  <a:cubicBezTo>
                    <a:pt x="0" y="73702"/>
                    <a:pt x="2571" y="70274"/>
                    <a:pt x="5999" y="6856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18"/>
            <p:cNvSpPr/>
            <p:nvPr/>
          </p:nvSpPr>
          <p:spPr>
            <a:xfrm>
              <a:off x="10664416" y="181021"/>
              <a:ext cx="118008" cy="113938"/>
            </a:xfrm>
            <a:custGeom>
              <a:avLst/>
              <a:gdLst/>
              <a:ahLst/>
              <a:cxnLst/>
              <a:rect l="l" t="t" r="r" b="b"/>
              <a:pathLst>
                <a:path w="497060" h="479920" extrusionOk="0">
                  <a:moveTo>
                    <a:pt x="248530" y="0"/>
                  </a:moveTo>
                  <a:cubicBezTo>
                    <a:pt x="111410" y="0"/>
                    <a:pt x="0" y="111410"/>
                    <a:pt x="0" y="248530"/>
                  </a:cubicBezTo>
                  <a:lnTo>
                    <a:pt x="0" y="282810"/>
                  </a:lnTo>
                  <a:cubicBezTo>
                    <a:pt x="0" y="341086"/>
                    <a:pt x="45421" y="389078"/>
                    <a:pt x="102840" y="393363"/>
                  </a:cubicBezTo>
                  <a:lnTo>
                    <a:pt x="102840" y="402789"/>
                  </a:lnTo>
                  <a:cubicBezTo>
                    <a:pt x="102840" y="417359"/>
                    <a:pt x="113981" y="428500"/>
                    <a:pt x="128550" y="428500"/>
                  </a:cubicBezTo>
                  <a:cubicBezTo>
                    <a:pt x="143119" y="428500"/>
                    <a:pt x="154260" y="417359"/>
                    <a:pt x="154260" y="402789"/>
                  </a:cubicBezTo>
                  <a:lnTo>
                    <a:pt x="154260" y="162830"/>
                  </a:lnTo>
                  <a:cubicBezTo>
                    <a:pt x="154260" y="148261"/>
                    <a:pt x="143119" y="137120"/>
                    <a:pt x="128550" y="137120"/>
                  </a:cubicBezTo>
                  <a:cubicBezTo>
                    <a:pt x="113981" y="137120"/>
                    <a:pt x="102840" y="148261"/>
                    <a:pt x="102840" y="162830"/>
                  </a:cubicBezTo>
                  <a:lnTo>
                    <a:pt x="102840" y="172257"/>
                  </a:lnTo>
                  <a:cubicBezTo>
                    <a:pt x="67703" y="174827"/>
                    <a:pt x="37708" y="193682"/>
                    <a:pt x="18854" y="221105"/>
                  </a:cubicBezTo>
                  <a:cubicBezTo>
                    <a:pt x="32566" y="106268"/>
                    <a:pt x="130264" y="17140"/>
                    <a:pt x="248530" y="17140"/>
                  </a:cubicBezTo>
                  <a:cubicBezTo>
                    <a:pt x="366796" y="17140"/>
                    <a:pt x="464494" y="106268"/>
                    <a:pt x="478206" y="221105"/>
                  </a:cubicBezTo>
                  <a:cubicBezTo>
                    <a:pt x="459351" y="193682"/>
                    <a:pt x="429357" y="174827"/>
                    <a:pt x="394220" y="172257"/>
                  </a:cubicBezTo>
                  <a:lnTo>
                    <a:pt x="394220" y="162830"/>
                  </a:lnTo>
                  <a:cubicBezTo>
                    <a:pt x="394220" y="148261"/>
                    <a:pt x="383079" y="137120"/>
                    <a:pt x="368510" y="137120"/>
                  </a:cubicBezTo>
                  <a:cubicBezTo>
                    <a:pt x="353941" y="137120"/>
                    <a:pt x="342800" y="148261"/>
                    <a:pt x="342800" y="162830"/>
                  </a:cubicBezTo>
                  <a:lnTo>
                    <a:pt x="342800" y="402789"/>
                  </a:lnTo>
                  <a:cubicBezTo>
                    <a:pt x="342800" y="417359"/>
                    <a:pt x="353941" y="428500"/>
                    <a:pt x="368510" y="428500"/>
                  </a:cubicBezTo>
                  <a:cubicBezTo>
                    <a:pt x="383079" y="428500"/>
                    <a:pt x="394220" y="417359"/>
                    <a:pt x="394220" y="402789"/>
                  </a:cubicBezTo>
                  <a:lnTo>
                    <a:pt x="394220" y="393363"/>
                  </a:lnTo>
                  <a:cubicBezTo>
                    <a:pt x="430214" y="390792"/>
                    <a:pt x="461923" y="370224"/>
                    <a:pt x="479920" y="341086"/>
                  </a:cubicBezTo>
                  <a:lnTo>
                    <a:pt x="479920" y="385650"/>
                  </a:lnTo>
                  <a:cubicBezTo>
                    <a:pt x="479920" y="403647"/>
                    <a:pt x="474778" y="418216"/>
                    <a:pt x="464494" y="428500"/>
                  </a:cubicBezTo>
                  <a:cubicBezTo>
                    <a:pt x="447354" y="445640"/>
                    <a:pt x="419929" y="445640"/>
                    <a:pt x="419929" y="445640"/>
                  </a:cubicBezTo>
                  <a:lnTo>
                    <a:pt x="289666" y="445640"/>
                  </a:lnTo>
                  <a:cubicBezTo>
                    <a:pt x="286238" y="435356"/>
                    <a:pt x="276811" y="428500"/>
                    <a:pt x="265670" y="428500"/>
                  </a:cubicBezTo>
                  <a:lnTo>
                    <a:pt x="231390" y="428500"/>
                  </a:lnTo>
                  <a:cubicBezTo>
                    <a:pt x="216821" y="428500"/>
                    <a:pt x="205680" y="439641"/>
                    <a:pt x="205680" y="454210"/>
                  </a:cubicBezTo>
                  <a:cubicBezTo>
                    <a:pt x="205680" y="468779"/>
                    <a:pt x="216821" y="479920"/>
                    <a:pt x="231390" y="479920"/>
                  </a:cubicBezTo>
                  <a:lnTo>
                    <a:pt x="265670" y="479920"/>
                  </a:lnTo>
                  <a:cubicBezTo>
                    <a:pt x="276811" y="479920"/>
                    <a:pt x="286238" y="473064"/>
                    <a:pt x="289666" y="462780"/>
                  </a:cubicBezTo>
                  <a:lnTo>
                    <a:pt x="419929" y="462780"/>
                  </a:lnTo>
                  <a:cubicBezTo>
                    <a:pt x="423357" y="462780"/>
                    <a:pt x="454209" y="461923"/>
                    <a:pt x="476491" y="440498"/>
                  </a:cubicBezTo>
                  <a:cubicBezTo>
                    <a:pt x="490204" y="426785"/>
                    <a:pt x="497060" y="408788"/>
                    <a:pt x="497060" y="385650"/>
                  </a:cubicBezTo>
                  <a:lnTo>
                    <a:pt x="497060" y="282810"/>
                  </a:lnTo>
                  <a:lnTo>
                    <a:pt x="497060" y="248530"/>
                  </a:lnTo>
                  <a:cubicBezTo>
                    <a:pt x="497060" y="111409"/>
                    <a:pt x="385650" y="0"/>
                    <a:pt x="248530" y="0"/>
                  </a:cubicBezTo>
                  <a:close/>
                  <a:moveTo>
                    <a:pt x="119980" y="162830"/>
                  </a:moveTo>
                  <a:cubicBezTo>
                    <a:pt x="119980" y="157687"/>
                    <a:pt x="123408" y="154259"/>
                    <a:pt x="128550" y="154259"/>
                  </a:cubicBezTo>
                  <a:cubicBezTo>
                    <a:pt x="133693" y="154259"/>
                    <a:pt x="137121" y="157687"/>
                    <a:pt x="137121" y="162830"/>
                  </a:cubicBezTo>
                  <a:lnTo>
                    <a:pt x="137121" y="402789"/>
                  </a:lnTo>
                  <a:cubicBezTo>
                    <a:pt x="137121" y="407932"/>
                    <a:pt x="133693" y="411360"/>
                    <a:pt x="128550" y="411360"/>
                  </a:cubicBezTo>
                  <a:cubicBezTo>
                    <a:pt x="123408" y="411360"/>
                    <a:pt x="119980" y="407932"/>
                    <a:pt x="119980" y="402789"/>
                  </a:cubicBezTo>
                  <a:lnTo>
                    <a:pt x="119980" y="162830"/>
                  </a:lnTo>
                  <a:close/>
                  <a:moveTo>
                    <a:pt x="21425" y="257957"/>
                  </a:moveTo>
                  <a:lnTo>
                    <a:pt x="42850" y="257957"/>
                  </a:lnTo>
                  <a:cubicBezTo>
                    <a:pt x="47993" y="257957"/>
                    <a:pt x="51420" y="254529"/>
                    <a:pt x="51420" y="249386"/>
                  </a:cubicBezTo>
                  <a:cubicBezTo>
                    <a:pt x="51420" y="244244"/>
                    <a:pt x="47993" y="240816"/>
                    <a:pt x="42850" y="240816"/>
                  </a:cubicBezTo>
                  <a:lnTo>
                    <a:pt x="27424" y="240816"/>
                  </a:lnTo>
                  <a:cubicBezTo>
                    <a:pt x="41993" y="211678"/>
                    <a:pt x="70274" y="191967"/>
                    <a:pt x="102840" y="189395"/>
                  </a:cubicBezTo>
                  <a:lnTo>
                    <a:pt x="102840" y="377078"/>
                  </a:lnTo>
                  <a:cubicBezTo>
                    <a:pt x="70274" y="374508"/>
                    <a:pt x="41993" y="353939"/>
                    <a:pt x="27424" y="326515"/>
                  </a:cubicBezTo>
                  <a:lnTo>
                    <a:pt x="42850" y="326515"/>
                  </a:lnTo>
                  <a:cubicBezTo>
                    <a:pt x="47993" y="326515"/>
                    <a:pt x="51420" y="323087"/>
                    <a:pt x="51420" y="317945"/>
                  </a:cubicBezTo>
                  <a:cubicBezTo>
                    <a:pt x="51420" y="312802"/>
                    <a:pt x="47993" y="309374"/>
                    <a:pt x="42850" y="309374"/>
                  </a:cubicBezTo>
                  <a:lnTo>
                    <a:pt x="20568" y="309374"/>
                  </a:lnTo>
                  <a:cubicBezTo>
                    <a:pt x="18853" y="304232"/>
                    <a:pt x="17997" y="298233"/>
                    <a:pt x="17140" y="292234"/>
                  </a:cubicBezTo>
                  <a:lnTo>
                    <a:pt x="77130" y="292234"/>
                  </a:lnTo>
                  <a:cubicBezTo>
                    <a:pt x="82272" y="292234"/>
                    <a:pt x="85700" y="288806"/>
                    <a:pt x="85700" y="283664"/>
                  </a:cubicBezTo>
                  <a:cubicBezTo>
                    <a:pt x="85700" y="278522"/>
                    <a:pt x="82272" y="275094"/>
                    <a:pt x="77130" y="275094"/>
                  </a:cubicBezTo>
                  <a:lnTo>
                    <a:pt x="17997" y="275094"/>
                  </a:lnTo>
                  <a:cubicBezTo>
                    <a:pt x="18854" y="269098"/>
                    <a:pt x="19711" y="263098"/>
                    <a:pt x="21425" y="257957"/>
                  </a:cubicBezTo>
                  <a:close/>
                  <a:moveTo>
                    <a:pt x="377080" y="402789"/>
                  </a:moveTo>
                  <a:cubicBezTo>
                    <a:pt x="377080" y="407932"/>
                    <a:pt x="373652" y="411360"/>
                    <a:pt x="368510" y="411360"/>
                  </a:cubicBezTo>
                  <a:cubicBezTo>
                    <a:pt x="363367" y="411360"/>
                    <a:pt x="359939" y="407932"/>
                    <a:pt x="359939" y="402789"/>
                  </a:cubicBezTo>
                  <a:lnTo>
                    <a:pt x="359939" y="162830"/>
                  </a:lnTo>
                  <a:cubicBezTo>
                    <a:pt x="359939" y="157687"/>
                    <a:pt x="363367" y="154259"/>
                    <a:pt x="368510" y="154259"/>
                  </a:cubicBezTo>
                  <a:cubicBezTo>
                    <a:pt x="373652" y="154259"/>
                    <a:pt x="377080" y="157687"/>
                    <a:pt x="377080" y="162830"/>
                  </a:cubicBezTo>
                  <a:lnTo>
                    <a:pt x="377080" y="402789"/>
                  </a:lnTo>
                  <a:close/>
                  <a:moveTo>
                    <a:pt x="265670" y="462779"/>
                  </a:moveTo>
                  <a:lnTo>
                    <a:pt x="231390" y="462779"/>
                  </a:lnTo>
                  <a:cubicBezTo>
                    <a:pt x="226248" y="462779"/>
                    <a:pt x="222820" y="459351"/>
                    <a:pt x="222820" y="454209"/>
                  </a:cubicBezTo>
                  <a:cubicBezTo>
                    <a:pt x="222820" y="449067"/>
                    <a:pt x="226248" y="445639"/>
                    <a:pt x="231390" y="445639"/>
                  </a:cubicBezTo>
                  <a:lnTo>
                    <a:pt x="265670" y="445639"/>
                  </a:lnTo>
                  <a:cubicBezTo>
                    <a:pt x="270812" y="445639"/>
                    <a:pt x="274240" y="449067"/>
                    <a:pt x="274240" y="454209"/>
                  </a:cubicBezTo>
                  <a:cubicBezTo>
                    <a:pt x="274240" y="459351"/>
                    <a:pt x="270812" y="462779"/>
                    <a:pt x="265670" y="462779"/>
                  </a:cubicBezTo>
                  <a:close/>
                  <a:moveTo>
                    <a:pt x="419930" y="274239"/>
                  </a:moveTo>
                  <a:cubicBezTo>
                    <a:pt x="414788" y="274239"/>
                    <a:pt x="411360" y="277667"/>
                    <a:pt x="411360" y="282810"/>
                  </a:cubicBezTo>
                  <a:cubicBezTo>
                    <a:pt x="411360" y="287952"/>
                    <a:pt x="414788" y="291380"/>
                    <a:pt x="419930" y="291380"/>
                  </a:cubicBezTo>
                  <a:lnTo>
                    <a:pt x="479063" y="291380"/>
                  </a:lnTo>
                  <a:cubicBezTo>
                    <a:pt x="478206" y="297379"/>
                    <a:pt x="477348" y="303378"/>
                    <a:pt x="475635" y="308520"/>
                  </a:cubicBezTo>
                  <a:lnTo>
                    <a:pt x="454210" y="308520"/>
                  </a:lnTo>
                  <a:cubicBezTo>
                    <a:pt x="449068" y="308520"/>
                    <a:pt x="445640" y="311948"/>
                    <a:pt x="445640" y="317090"/>
                  </a:cubicBezTo>
                  <a:cubicBezTo>
                    <a:pt x="445640" y="322233"/>
                    <a:pt x="449068" y="325661"/>
                    <a:pt x="454210" y="325661"/>
                  </a:cubicBezTo>
                  <a:lnTo>
                    <a:pt x="469636" y="325661"/>
                  </a:lnTo>
                  <a:cubicBezTo>
                    <a:pt x="455067" y="353942"/>
                    <a:pt x="426786" y="373652"/>
                    <a:pt x="394220" y="376224"/>
                  </a:cubicBezTo>
                  <a:lnTo>
                    <a:pt x="394220" y="189396"/>
                  </a:lnTo>
                  <a:cubicBezTo>
                    <a:pt x="426786" y="191967"/>
                    <a:pt x="455067" y="212535"/>
                    <a:pt x="469636" y="239960"/>
                  </a:cubicBezTo>
                  <a:lnTo>
                    <a:pt x="454210" y="239960"/>
                  </a:lnTo>
                  <a:cubicBezTo>
                    <a:pt x="449068" y="239960"/>
                    <a:pt x="445640" y="243388"/>
                    <a:pt x="445640" y="248530"/>
                  </a:cubicBezTo>
                  <a:cubicBezTo>
                    <a:pt x="445640" y="253672"/>
                    <a:pt x="449068" y="257100"/>
                    <a:pt x="454210" y="257100"/>
                  </a:cubicBezTo>
                  <a:lnTo>
                    <a:pt x="476492" y="257100"/>
                  </a:lnTo>
                  <a:cubicBezTo>
                    <a:pt x="478207" y="262243"/>
                    <a:pt x="479063" y="268242"/>
                    <a:pt x="479920" y="274240"/>
                  </a:cubicBezTo>
                  <a:lnTo>
                    <a:pt x="419930" y="27424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18"/>
            <p:cNvSpPr/>
            <p:nvPr/>
          </p:nvSpPr>
          <p:spPr>
            <a:xfrm>
              <a:off x="11372829" y="187125"/>
              <a:ext cx="118008" cy="101730"/>
            </a:xfrm>
            <a:custGeom>
              <a:avLst/>
              <a:gdLst/>
              <a:ahLst/>
              <a:cxnLst/>
              <a:rect l="l" t="t" r="r" b="b"/>
              <a:pathLst>
                <a:path w="497060" h="428501" extrusionOk="0">
                  <a:moveTo>
                    <a:pt x="77129" y="342801"/>
                  </a:moveTo>
                  <a:cubicBezTo>
                    <a:pt x="82272" y="342801"/>
                    <a:pt x="85700" y="346229"/>
                    <a:pt x="85700" y="351371"/>
                  </a:cubicBezTo>
                  <a:lnTo>
                    <a:pt x="85700" y="385651"/>
                  </a:lnTo>
                  <a:cubicBezTo>
                    <a:pt x="85700" y="390794"/>
                    <a:pt x="82272" y="394221"/>
                    <a:pt x="77129" y="394221"/>
                  </a:cubicBezTo>
                  <a:cubicBezTo>
                    <a:pt x="71987" y="394221"/>
                    <a:pt x="68559" y="390794"/>
                    <a:pt x="68559" y="385651"/>
                  </a:cubicBezTo>
                  <a:lnTo>
                    <a:pt x="68559" y="351371"/>
                  </a:lnTo>
                  <a:cubicBezTo>
                    <a:pt x="68559" y="346229"/>
                    <a:pt x="71987" y="342801"/>
                    <a:pt x="77129" y="342801"/>
                  </a:cubicBezTo>
                  <a:close/>
                  <a:moveTo>
                    <a:pt x="248529" y="308520"/>
                  </a:moveTo>
                  <a:cubicBezTo>
                    <a:pt x="253672" y="308520"/>
                    <a:pt x="257100" y="311949"/>
                    <a:pt x="257100" y="317090"/>
                  </a:cubicBezTo>
                  <a:lnTo>
                    <a:pt x="257100" y="385651"/>
                  </a:lnTo>
                  <a:cubicBezTo>
                    <a:pt x="257100" y="390793"/>
                    <a:pt x="253672" y="394221"/>
                    <a:pt x="248529" y="394221"/>
                  </a:cubicBezTo>
                  <a:cubicBezTo>
                    <a:pt x="243387" y="394221"/>
                    <a:pt x="239959" y="390793"/>
                    <a:pt x="239959" y="385651"/>
                  </a:cubicBezTo>
                  <a:lnTo>
                    <a:pt x="239959" y="317090"/>
                  </a:lnTo>
                  <a:cubicBezTo>
                    <a:pt x="239959" y="311948"/>
                    <a:pt x="243387" y="308520"/>
                    <a:pt x="248529" y="308520"/>
                  </a:cubicBezTo>
                  <a:close/>
                  <a:moveTo>
                    <a:pt x="145689" y="308520"/>
                  </a:moveTo>
                  <a:cubicBezTo>
                    <a:pt x="150832" y="308520"/>
                    <a:pt x="154260" y="311949"/>
                    <a:pt x="154260" y="317090"/>
                  </a:cubicBezTo>
                  <a:lnTo>
                    <a:pt x="154260" y="385651"/>
                  </a:lnTo>
                  <a:cubicBezTo>
                    <a:pt x="154260" y="390793"/>
                    <a:pt x="150832" y="394221"/>
                    <a:pt x="145689" y="394221"/>
                  </a:cubicBezTo>
                  <a:cubicBezTo>
                    <a:pt x="140547" y="394221"/>
                    <a:pt x="137119" y="390793"/>
                    <a:pt x="137119" y="385651"/>
                  </a:cubicBezTo>
                  <a:lnTo>
                    <a:pt x="137119" y="317090"/>
                  </a:lnTo>
                  <a:cubicBezTo>
                    <a:pt x="137119" y="311948"/>
                    <a:pt x="140547" y="308520"/>
                    <a:pt x="145689" y="308520"/>
                  </a:cubicBezTo>
                  <a:close/>
                  <a:moveTo>
                    <a:pt x="42850" y="257099"/>
                  </a:moveTo>
                  <a:cubicBezTo>
                    <a:pt x="28281" y="257099"/>
                    <a:pt x="17140" y="268241"/>
                    <a:pt x="17140" y="282810"/>
                  </a:cubicBezTo>
                  <a:cubicBezTo>
                    <a:pt x="17140" y="297379"/>
                    <a:pt x="28281" y="308520"/>
                    <a:pt x="42850" y="308520"/>
                  </a:cubicBezTo>
                  <a:cubicBezTo>
                    <a:pt x="57419" y="308520"/>
                    <a:pt x="68560" y="297379"/>
                    <a:pt x="68560" y="282810"/>
                  </a:cubicBezTo>
                  <a:cubicBezTo>
                    <a:pt x="68560" y="268241"/>
                    <a:pt x="57419" y="257099"/>
                    <a:pt x="42850" y="257099"/>
                  </a:cubicBezTo>
                  <a:close/>
                  <a:moveTo>
                    <a:pt x="145689" y="239961"/>
                  </a:moveTo>
                  <a:cubicBezTo>
                    <a:pt x="150832" y="239961"/>
                    <a:pt x="154260" y="243389"/>
                    <a:pt x="154260" y="248531"/>
                  </a:cubicBezTo>
                  <a:lnTo>
                    <a:pt x="154260" y="282811"/>
                  </a:lnTo>
                  <a:cubicBezTo>
                    <a:pt x="154260" y="287954"/>
                    <a:pt x="150832" y="291381"/>
                    <a:pt x="145689" y="291381"/>
                  </a:cubicBezTo>
                  <a:cubicBezTo>
                    <a:pt x="140547" y="291381"/>
                    <a:pt x="137119" y="287954"/>
                    <a:pt x="137119" y="282811"/>
                  </a:cubicBezTo>
                  <a:lnTo>
                    <a:pt x="137119" y="248531"/>
                  </a:lnTo>
                  <a:cubicBezTo>
                    <a:pt x="137119" y="243389"/>
                    <a:pt x="140547" y="239961"/>
                    <a:pt x="145689" y="239961"/>
                  </a:cubicBezTo>
                  <a:close/>
                  <a:moveTo>
                    <a:pt x="282810" y="222820"/>
                  </a:moveTo>
                  <a:cubicBezTo>
                    <a:pt x="268241" y="222820"/>
                    <a:pt x="257099" y="233961"/>
                    <a:pt x="257099" y="248530"/>
                  </a:cubicBezTo>
                  <a:cubicBezTo>
                    <a:pt x="257099" y="263099"/>
                    <a:pt x="268241" y="274240"/>
                    <a:pt x="282810" y="274240"/>
                  </a:cubicBezTo>
                  <a:cubicBezTo>
                    <a:pt x="297379" y="274240"/>
                    <a:pt x="308520" y="263099"/>
                    <a:pt x="308520" y="248530"/>
                  </a:cubicBezTo>
                  <a:cubicBezTo>
                    <a:pt x="308520" y="233961"/>
                    <a:pt x="297379" y="222820"/>
                    <a:pt x="282810" y="222820"/>
                  </a:cubicBezTo>
                  <a:close/>
                  <a:moveTo>
                    <a:pt x="385649" y="205680"/>
                  </a:moveTo>
                  <a:cubicBezTo>
                    <a:pt x="390792" y="205680"/>
                    <a:pt x="394220" y="209108"/>
                    <a:pt x="394220" y="214250"/>
                  </a:cubicBezTo>
                  <a:lnTo>
                    <a:pt x="394220" y="385651"/>
                  </a:lnTo>
                  <a:cubicBezTo>
                    <a:pt x="394220" y="390793"/>
                    <a:pt x="390792" y="394221"/>
                    <a:pt x="385649" y="394221"/>
                  </a:cubicBezTo>
                  <a:cubicBezTo>
                    <a:pt x="380507" y="394221"/>
                    <a:pt x="377079" y="390793"/>
                    <a:pt x="377079" y="385651"/>
                  </a:cubicBezTo>
                  <a:lnTo>
                    <a:pt x="377079" y="214250"/>
                  </a:lnTo>
                  <a:cubicBezTo>
                    <a:pt x="377079" y="209108"/>
                    <a:pt x="380507" y="205680"/>
                    <a:pt x="385649" y="205680"/>
                  </a:cubicBezTo>
                  <a:close/>
                  <a:moveTo>
                    <a:pt x="179970" y="119980"/>
                  </a:moveTo>
                  <a:cubicBezTo>
                    <a:pt x="165401" y="119980"/>
                    <a:pt x="154259" y="131121"/>
                    <a:pt x="154259" y="145690"/>
                  </a:cubicBezTo>
                  <a:cubicBezTo>
                    <a:pt x="154259" y="160259"/>
                    <a:pt x="165401" y="171400"/>
                    <a:pt x="179970" y="171400"/>
                  </a:cubicBezTo>
                  <a:cubicBezTo>
                    <a:pt x="194539" y="171400"/>
                    <a:pt x="205680" y="160259"/>
                    <a:pt x="205680" y="145690"/>
                  </a:cubicBezTo>
                  <a:cubicBezTo>
                    <a:pt x="205680" y="131121"/>
                    <a:pt x="194539" y="119980"/>
                    <a:pt x="179970" y="119980"/>
                  </a:cubicBezTo>
                  <a:close/>
                  <a:moveTo>
                    <a:pt x="431070" y="112269"/>
                  </a:moveTo>
                  <a:lnTo>
                    <a:pt x="318804" y="224535"/>
                  </a:lnTo>
                  <a:cubicBezTo>
                    <a:pt x="323089" y="231391"/>
                    <a:pt x="325660" y="239961"/>
                    <a:pt x="325660" y="248531"/>
                  </a:cubicBezTo>
                  <a:cubicBezTo>
                    <a:pt x="325660" y="272527"/>
                    <a:pt x="306805" y="291381"/>
                    <a:pt x="282810" y="291381"/>
                  </a:cubicBezTo>
                  <a:cubicBezTo>
                    <a:pt x="258814" y="291381"/>
                    <a:pt x="239960" y="272527"/>
                    <a:pt x="239960" y="248531"/>
                  </a:cubicBezTo>
                  <a:cubicBezTo>
                    <a:pt x="239960" y="239962"/>
                    <a:pt x="242530" y="231391"/>
                    <a:pt x="247673" y="225392"/>
                  </a:cubicBezTo>
                  <a:lnTo>
                    <a:pt x="203965" y="181685"/>
                  </a:lnTo>
                  <a:cubicBezTo>
                    <a:pt x="197110" y="185970"/>
                    <a:pt x="188540" y="188541"/>
                    <a:pt x="179970" y="188541"/>
                  </a:cubicBezTo>
                  <a:cubicBezTo>
                    <a:pt x="171399" y="188541"/>
                    <a:pt x="162829" y="185970"/>
                    <a:pt x="156830" y="180828"/>
                  </a:cubicBezTo>
                  <a:lnTo>
                    <a:pt x="78843" y="258815"/>
                  </a:lnTo>
                  <a:cubicBezTo>
                    <a:pt x="83128" y="265671"/>
                    <a:pt x="85699" y="274240"/>
                    <a:pt x="85699" y="282811"/>
                  </a:cubicBezTo>
                  <a:cubicBezTo>
                    <a:pt x="85699" y="303378"/>
                    <a:pt x="71130" y="320518"/>
                    <a:pt x="51419" y="324803"/>
                  </a:cubicBezTo>
                  <a:lnTo>
                    <a:pt x="51419" y="385651"/>
                  </a:lnTo>
                  <a:cubicBezTo>
                    <a:pt x="51419" y="400220"/>
                    <a:pt x="62561" y="411361"/>
                    <a:pt x="77130" y="411361"/>
                  </a:cubicBezTo>
                  <a:lnTo>
                    <a:pt x="102833" y="411361"/>
                  </a:lnTo>
                  <a:lnTo>
                    <a:pt x="102833" y="282811"/>
                  </a:lnTo>
                  <a:cubicBezTo>
                    <a:pt x="102833" y="277668"/>
                    <a:pt x="106261" y="274240"/>
                    <a:pt x="111404" y="274240"/>
                  </a:cubicBezTo>
                  <a:cubicBezTo>
                    <a:pt x="116546" y="274240"/>
                    <a:pt x="119974" y="277668"/>
                    <a:pt x="119974" y="282811"/>
                  </a:cubicBezTo>
                  <a:lnTo>
                    <a:pt x="119974" y="411360"/>
                  </a:lnTo>
                  <a:lnTo>
                    <a:pt x="171394" y="411360"/>
                  </a:lnTo>
                  <a:lnTo>
                    <a:pt x="171394" y="214250"/>
                  </a:lnTo>
                  <a:cubicBezTo>
                    <a:pt x="171394" y="209108"/>
                    <a:pt x="174822" y="205680"/>
                    <a:pt x="179965" y="205680"/>
                  </a:cubicBezTo>
                  <a:cubicBezTo>
                    <a:pt x="185107" y="205680"/>
                    <a:pt x="188535" y="209108"/>
                    <a:pt x="188535" y="214250"/>
                  </a:cubicBezTo>
                  <a:lnTo>
                    <a:pt x="188535" y="411361"/>
                  </a:lnTo>
                  <a:lnTo>
                    <a:pt x="205675" y="411361"/>
                  </a:lnTo>
                  <a:lnTo>
                    <a:pt x="205675" y="282811"/>
                  </a:lnTo>
                  <a:cubicBezTo>
                    <a:pt x="205675" y="277668"/>
                    <a:pt x="209103" y="274240"/>
                    <a:pt x="214245" y="274240"/>
                  </a:cubicBezTo>
                  <a:cubicBezTo>
                    <a:pt x="219388" y="274240"/>
                    <a:pt x="222816" y="277668"/>
                    <a:pt x="222816" y="282811"/>
                  </a:cubicBezTo>
                  <a:lnTo>
                    <a:pt x="222816" y="411360"/>
                  </a:lnTo>
                  <a:lnTo>
                    <a:pt x="274236" y="411360"/>
                  </a:lnTo>
                  <a:lnTo>
                    <a:pt x="274236" y="317090"/>
                  </a:lnTo>
                  <a:cubicBezTo>
                    <a:pt x="274236" y="311948"/>
                    <a:pt x="277664" y="308520"/>
                    <a:pt x="282807" y="308520"/>
                  </a:cubicBezTo>
                  <a:cubicBezTo>
                    <a:pt x="287949" y="308520"/>
                    <a:pt x="291377" y="311948"/>
                    <a:pt x="291377" y="317090"/>
                  </a:cubicBezTo>
                  <a:lnTo>
                    <a:pt x="291377" y="411360"/>
                  </a:lnTo>
                  <a:lnTo>
                    <a:pt x="308517" y="411360"/>
                  </a:lnTo>
                  <a:lnTo>
                    <a:pt x="308517" y="317090"/>
                  </a:lnTo>
                  <a:cubicBezTo>
                    <a:pt x="308517" y="311948"/>
                    <a:pt x="311945" y="308520"/>
                    <a:pt x="317087" y="308520"/>
                  </a:cubicBezTo>
                  <a:cubicBezTo>
                    <a:pt x="322230" y="308520"/>
                    <a:pt x="325658" y="311948"/>
                    <a:pt x="325658" y="317090"/>
                  </a:cubicBezTo>
                  <a:lnTo>
                    <a:pt x="325658" y="411360"/>
                  </a:lnTo>
                  <a:lnTo>
                    <a:pt x="342798" y="411360"/>
                  </a:lnTo>
                  <a:lnTo>
                    <a:pt x="342798" y="248530"/>
                  </a:lnTo>
                  <a:cubicBezTo>
                    <a:pt x="342798" y="243388"/>
                    <a:pt x="346226" y="239960"/>
                    <a:pt x="351368" y="239960"/>
                  </a:cubicBezTo>
                  <a:cubicBezTo>
                    <a:pt x="356510" y="239960"/>
                    <a:pt x="359938" y="243388"/>
                    <a:pt x="359938" y="248530"/>
                  </a:cubicBezTo>
                  <a:lnTo>
                    <a:pt x="359938" y="411361"/>
                  </a:lnTo>
                  <a:lnTo>
                    <a:pt x="411359" y="411361"/>
                  </a:lnTo>
                  <a:lnTo>
                    <a:pt x="411359" y="179971"/>
                  </a:lnTo>
                  <a:cubicBezTo>
                    <a:pt x="411359" y="174828"/>
                    <a:pt x="414787" y="171400"/>
                    <a:pt x="419929" y="171400"/>
                  </a:cubicBezTo>
                  <a:cubicBezTo>
                    <a:pt x="425072" y="171400"/>
                    <a:pt x="428500" y="174828"/>
                    <a:pt x="428500" y="179971"/>
                  </a:cubicBezTo>
                  <a:lnTo>
                    <a:pt x="428500" y="409646"/>
                  </a:lnTo>
                  <a:cubicBezTo>
                    <a:pt x="438784" y="406218"/>
                    <a:pt x="445640" y="396792"/>
                    <a:pt x="446497" y="385651"/>
                  </a:cubicBezTo>
                  <a:lnTo>
                    <a:pt x="446497" y="118267"/>
                  </a:lnTo>
                  <a:cubicBezTo>
                    <a:pt x="440497" y="117411"/>
                    <a:pt x="435356" y="114839"/>
                    <a:pt x="431070" y="112269"/>
                  </a:cubicBezTo>
                  <a:close/>
                  <a:moveTo>
                    <a:pt x="454210" y="51419"/>
                  </a:moveTo>
                  <a:cubicBezTo>
                    <a:pt x="439641" y="51419"/>
                    <a:pt x="428500" y="62561"/>
                    <a:pt x="428500" y="77130"/>
                  </a:cubicBezTo>
                  <a:cubicBezTo>
                    <a:pt x="428500" y="91699"/>
                    <a:pt x="439641" y="102840"/>
                    <a:pt x="454210" y="102840"/>
                  </a:cubicBezTo>
                  <a:cubicBezTo>
                    <a:pt x="468779" y="102840"/>
                    <a:pt x="479920" y="91699"/>
                    <a:pt x="479920" y="77130"/>
                  </a:cubicBezTo>
                  <a:cubicBezTo>
                    <a:pt x="479920" y="62561"/>
                    <a:pt x="468779" y="51419"/>
                    <a:pt x="454210" y="51419"/>
                  </a:cubicBezTo>
                  <a:close/>
                  <a:moveTo>
                    <a:pt x="77131" y="17140"/>
                  </a:moveTo>
                  <a:cubicBezTo>
                    <a:pt x="62562" y="17140"/>
                    <a:pt x="51420" y="28281"/>
                    <a:pt x="50563" y="42850"/>
                  </a:cubicBezTo>
                  <a:lnTo>
                    <a:pt x="50563" y="241674"/>
                  </a:lnTo>
                  <a:cubicBezTo>
                    <a:pt x="56563" y="242530"/>
                    <a:pt x="61704" y="245102"/>
                    <a:pt x="65990" y="247673"/>
                  </a:cubicBezTo>
                  <a:lnTo>
                    <a:pt x="143977" y="169686"/>
                  </a:lnTo>
                  <a:cubicBezTo>
                    <a:pt x="139691" y="162830"/>
                    <a:pt x="137121" y="154260"/>
                    <a:pt x="137121" y="145690"/>
                  </a:cubicBezTo>
                  <a:cubicBezTo>
                    <a:pt x="137121" y="121694"/>
                    <a:pt x="155975" y="102840"/>
                    <a:pt x="179971" y="102840"/>
                  </a:cubicBezTo>
                  <a:cubicBezTo>
                    <a:pt x="203966" y="102840"/>
                    <a:pt x="222821" y="121694"/>
                    <a:pt x="222821" y="145690"/>
                  </a:cubicBezTo>
                  <a:cubicBezTo>
                    <a:pt x="222821" y="154259"/>
                    <a:pt x="220250" y="162830"/>
                    <a:pt x="215108" y="168829"/>
                  </a:cubicBezTo>
                  <a:lnTo>
                    <a:pt x="258815" y="212536"/>
                  </a:lnTo>
                  <a:cubicBezTo>
                    <a:pt x="265671" y="208251"/>
                    <a:pt x="274241" y="205680"/>
                    <a:pt x="282811" y="205680"/>
                  </a:cubicBezTo>
                  <a:cubicBezTo>
                    <a:pt x="291380" y="205680"/>
                    <a:pt x="299950" y="208251"/>
                    <a:pt x="306806" y="212536"/>
                  </a:cubicBezTo>
                  <a:lnTo>
                    <a:pt x="418216" y="101126"/>
                  </a:lnTo>
                  <a:cubicBezTo>
                    <a:pt x="413931" y="94270"/>
                    <a:pt x="411360" y="85700"/>
                    <a:pt x="411360" y="77130"/>
                  </a:cubicBezTo>
                  <a:cubicBezTo>
                    <a:pt x="411360" y="56562"/>
                    <a:pt x="425929" y="40279"/>
                    <a:pt x="444783" y="35137"/>
                  </a:cubicBezTo>
                  <a:cubicBezTo>
                    <a:pt x="441355" y="24853"/>
                    <a:pt x="431929" y="17140"/>
                    <a:pt x="419930" y="17140"/>
                  </a:cubicBezTo>
                  <a:close/>
                  <a:moveTo>
                    <a:pt x="77130" y="0"/>
                  </a:moveTo>
                  <a:lnTo>
                    <a:pt x="419930" y="0"/>
                  </a:lnTo>
                  <a:cubicBezTo>
                    <a:pt x="440498" y="0"/>
                    <a:pt x="458495" y="15426"/>
                    <a:pt x="461923" y="35137"/>
                  </a:cubicBezTo>
                  <a:cubicBezTo>
                    <a:pt x="481634" y="38565"/>
                    <a:pt x="497060" y="56563"/>
                    <a:pt x="497060" y="77131"/>
                  </a:cubicBezTo>
                  <a:cubicBezTo>
                    <a:pt x="497060" y="97699"/>
                    <a:pt x="482491" y="114838"/>
                    <a:pt x="462779" y="119124"/>
                  </a:cubicBezTo>
                  <a:lnTo>
                    <a:pt x="462779" y="385651"/>
                  </a:lnTo>
                  <a:cubicBezTo>
                    <a:pt x="462779" y="409646"/>
                    <a:pt x="443925" y="428501"/>
                    <a:pt x="419929" y="428501"/>
                  </a:cubicBezTo>
                  <a:lnTo>
                    <a:pt x="77130" y="428501"/>
                  </a:lnTo>
                  <a:cubicBezTo>
                    <a:pt x="53134" y="428501"/>
                    <a:pt x="34280" y="409646"/>
                    <a:pt x="34280" y="385651"/>
                  </a:cubicBezTo>
                  <a:lnTo>
                    <a:pt x="34280" y="324803"/>
                  </a:lnTo>
                  <a:cubicBezTo>
                    <a:pt x="14569" y="320518"/>
                    <a:pt x="0" y="303379"/>
                    <a:pt x="0" y="282811"/>
                  </a:cubicBezTo>
                  <a:cubicBezTo>
                    <a:pt x="0" y="262242"/>
                    <a:pt x="14569" y="245102"/>
                    <a:pt x="34280" y="240817"/>
                  </a:cubicBezTo>
                  <a:lnTo>
                    <a:pt x="34280" y="42850"/>
                  </a:lnTo>
                  <a:cubicBezTo>
                    <a:pt x="34280" y="18854"/>
                    <a:pt x="53134" y="0"/>
                    <a:pt x="771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18"/>
            <p:cNvSpPr/>
            <p:nvPr/>
          </p:nvSpPr>
          <p:spPr>
            <a:xfrm>
              <a:off x="11018622" y="195264"/>
              <a:ext cx="118008" cy="85452"/>
            </a:xfrm>
            <a:custGeom>
              <a:avLst/>
              <a:gdLst/>
              <a:ahLst/>
              <a:cxnLst/>
              <a:rect l="l" t="t" r="r" b="b"/>
              <a:pathLst>
                <a:path w="497060" h="359940" extrusionOk="0">
                  <a:moveTo>
                    <a:pt x="25710" y="291380"/>
                  </a:moveTo>
                  <a:cubicBezTo>
                    <a:pt x="20568" y="291380"/>
                    <a:pt x="17140" y="294808"/>
                    <a:pt x="17140" y="299950"/>
                  </a:cubicBezTo>
                  <a:lnTo>
                    <a:pt x="17140" y="308521"/>
                  </a:lnTo>
                  <a:lnTo>
                    <a:pt x="42850" y="308521"/>
                  </a:lnTo>
                  <a:cubicBezTo>
                    <a:pt x="47993" y="308521"/>
                    <a:pt x="51420" y="311949"/>
                    <a:pt x="51420" y="317091"/>
                  </a:cubicBezTo>
                  <a:cubicBezTo>
                    <a:pt x="51420" y="322234"/>
                    <a:pt x="47993" y="325662"/>
                    <a:pt x="42850" y="325662"/>
                  </a:cubicBezTo>
                  <a:lnTo>
                    <a:pt x="17140" y="325662"/>
                  </a:lnTo>
                  <a:lnTo>
                    <a:pt x="17140" y="334232"/>
                  </a:lnTo>
                  <a:cubicBezTo>
                    <a:pt x="17140" y="339375"/>
                    <a:pt x="20568" y="342803"/>
                    <a:pt x="25710" y="342803"/>
                  </a:cubicBezTo>
                  <a:lnTo>
                    <a:pt x="471350" y="342803"/>
                  </a:lnTo>
                  <a:cubicBezTo>
                    <a:pt x="476492" y="342803"/>
                    <a:pt x="479920" y="339375"/>
                    <a:pt x="479920" y="334232"/>
                  </a:cubicBezTo>
                  <a:lnTo>
                    <a:pt x="479920" y="325662"/>
                  </a:lnTo>
                  <a:lnTo>
                    <a:pt x="454210" y="325662"/>
                  </a:lnTo>
                  <a:cubicBezTo>
                    <a:pt x="449068" y="325662"/>
                    <a:pt x="445640" y="322234"/>
                    <a:pt x="445640" y="317091"/>
                  </a:cubicBezTo>
                  <a:cubicBezTo>
                    <a:pt x="445640" y="311949"/>
                    <a:pt x="449068" y="308521"/>
                    <a:pt x="454210" y="308521"/>
                  </a:cubicBezTo>
                  <a:lnTo>
                    <a:pt x="479920" y="308521"/>
                  </a:lnTo>
                  <a:lnTo>
                    <a:pt x="479922" y="308521"/>
                  </a:lnTo>
                  <a:lnTo>
                    <a:pt x="479922" y="299950"/>
                  </a:lnTo>
                  <a:cubicBezTo>
                    <a:pt x="479922" y="294808"/>
                    <a:pt x="476494" y="291380"/>
                    <a:pt x="471352" y="291380"/>
                  </a:cubicBezTo>
                  <a:lnTo>
                    <a:pt x="359941" y="291380"/>
                  </a:lnTo>
                  <a:lnTo>
                    <a:pt x="359941" y="317090"/>
                  </a:lnTo>
                  <a:cubicBezTo>
                    <a:pt x="359941" y="322233"/>
                    <a:pt x="356513" y="325661"/>
                    <a:pt x="351371" y="325661"/>
                  </a:cubicBezTo>
                  <a:lnTo>
                    <a:pt x="145691" y="325661"/>
                  </a:lnTo>
                  <a:cubicBezTo>
                    <a:pt x="140549" y="325661"/>
                    <a:pt x="137121" y="322233"/>
                    <a:pt x="137121" y="317090"/>
                  </a:cubicBezTo>
                  <a:lnTo>
                    <a:pt x="137121" y="291380"/>
                  </a:lnTo>
                  <a:close/>
                  <a:moveTo>
                    <a:pt x="276811" y="139691"/>
                  </a:moveTo>
                  <a:cubicBezTo>
                    <a:pt x="280239" y="136263"/>
                    <a:pt x="285381" y="136263"/>
                    <a:pt x="288808" y="139691"/>
                  </a:cubicBezTo>
                  <a:cubicBezTo>
                    <a:pt x="292236" y="143119"/>
                    <a:pt x="292236" y="148261"/>
                    <a:pt x="288808" y="151689"/>
                  </a:cubicBezTo>
                  <a:lnTo>
                    <a:pt x="254528" y="185969"/>
                  </a:lnTo>
                  <a:cubicBezTo>
                    <a:pt x="252815" y="187683"/>
                    <a:pt x="250243" y="188540"/>
                    <a:pt x="248530" y="188540"/>
                  </a:cubicBezTo>
                  <a:cubicBezTo>
                    <a:pt x="246816" y="188540"/>
                    <a:pt x="244245" y="187683"/>
                    <a:pt x="242531" y="185969"/>
                  </a:cubicBezTo>
                  <a:cubicBezTo>
                    <a:pt x="239103" y="182541"/>
                    <a:pt x="239103" y="177399"/>
                    <a:pt x="242531" y="173971"/>
                  </a:cubicBezTo>
                  <a:close/>
                  <a:moveTo>
                    <a:pt x="276810" y="105412"/>
                  </a:moveTo>
                  <a:cubicBezTo>
                    <a:pt x="280238" y="101984"/>
                    <a:pt x="285381" y="101984"/>
                    <a:pt x="288809" y="105412"/>
                  </a:cubicBezTo>
                  <a:cubicBezTo>
                    <a:pt x="292237" y="108840"/>
                    <a:pt x="292237" y="113982"/>
                    <a:pt x="288808" y="117410"/>
                  </a:cubicBezTo>
                  <a:lnTo>
                    <a:pt x="220247" y="185971"/>
                  </a:lnTo>
                  <a:cubicBezTo>
                    <a:pt x="218534" y="187684"/>
                    <a:pt x="215963" y="188541"/>
                    <a:pt x="214249" y="188541"/>
                  </a:cubicBezTo>
                  <a:cubicBezTo>
                    <a:pt x="212535" y="188541"/>
                    <a:pt x="209964" y="187685"/>
                    <a:pt x="208250" y="185971"/>
                  </a:cubicBezTo>
                  <a:cubicBezTo>
                    <a:pt x="204822" y="182543"/>
                    <a:pt x="204822" y="177400"/>
                    <a:pt x="208250" y="173972"/>
                  </a:cubicBezTo>
                  <a:close/>
                  <a:moveTo>
                    <a:pt x="242530" y="105412"/>
                  </a:moveTo>
                  <a:cubicBezTo>
                    <a:pt x="245958" y="101984"/>
                    <a:pt x="251100" y="101984"/>
                    <a:pt x="254528" y="105412"/>
                  </a:cubicBezTo>
                  <a:cubicBezTo>
                    <a:pt x="257956" y="108840"/>
                    <a:pt x="257956" y="113982"/>
                    <a:pt x="254528" y="117410"/>
                  </a:cubicBezTo>
                  <a:lnTo>
                    <a:pt x="220248" y="151690"/>
                  </a:lnTo>
                  <a:cubicBezTo>
                    <a:pt x="218535" y="153404"/>
                    <a:pt x="216820" y="154261"/>
                    <a:pt x="214250" y="154261"/>
                  </a:cubicBezTo>
                  <a:cubicBezTo>
                    <a:pt x="211678" y="154261"/>
                    <a:pt x="209964" y="153404"/>
                    <a:pt x="208250" y="151690"/>
                  </a:cubicBezTo>
                  <a:cubicBezTo>
                    <a:pt x="204822" y="148262"/>
                    <a:pt x="204822" y="143120"/>
                    <a:pt x="208250" y="139692"/>
                  </a:cubicBezTo>
                  <a:close/>
                  <a:moveTo>
                    <a:pt x="248529" y="34280"/>
                  </a:moveTo>
                  <a:cubicBezTo>
                    <a:pt x="253263" y="34280"/>
                    <a:pt x="257100" y="38117"/>
                    <a:pt x="257100" y="42850"/>
                  </a:cubicBezTo>
                  <a:cubicBezTo>
                    <a:pt x="257100" y="47584"/>
                    <a:pt x="253263" y="51421"/>
                    <a:pt x="248529" y="51421"/>
                  </a:cubicBezTo>
                  <a:cubicBezTo>
                    <a:pt x="243796" y="51421"/>
                    <a:pt x="239959" y="47584"/>
                    <a:pt x="239959" y="42850"/>
                  </a:cubicBezTo>
                  <a:cubicBezTo>
                    <a:pt x="239959" y="38117"/>
                    <a:pt x="243796" y="34280"/>
                    <a:pt x="248529" y="34280"/>
                  </a:cubicBezTo>
                  <a:close/>
                  <a:moveTo>
                    <a:pt x="77129" y="34279"/>
                  </a:moveTo>
                  <a:lnTo>
                    <a:pt x="214250" y="34279"/>
                  </a:lnTo>
                  <a:cubicBezTo>
                    <a:pt x="219392" y="34279"/>
                    <a:pt x="222820" y="37707"/>
                    <a:pt x="222820" y="42849"/>
                  </a:cubicBezTo>
                  <a:cubicBezTo>
                    <a:pt x="222820" y="47992"/>
                    <a:pt x="219392" y="51420"/>
                    <a:pt x="214250" y="51420"/>
                  </a:cubicBezTo>
                  <a:lnTo>
                    <a:pt x="85700" y="51420"/>
                  </a:lnTo>
                  <a:lnTo>
                    <a:pt x="85700" y="239961"/>
                  </a:lnTo>
                  <a:lnTo>
                    <a:pt x="411360" y="239961"/>
                  </a:lnTo>
                  <a:lnTo>
                    <a:pt x="411360" y="51421"/>
                  </a:lnTo>
                  <a:lnTo>
                    <a:pt x="282809" y="51421"/>
                  </a:lnTo>
                  <a:cubicBezTo>
                    <a:pt x="277667" y="51421"/>
                    <a:pt x="274239" y="47993"/>
                    <a:pt x="274239" y="42850"/>
                  </a:cubicBezTo>
                  <a:cubicBezTo>
                    <a:pt x="274239" y="37708"/>
                    <a:pt x="277667" y="34280"/>
                    <a:pt x="282809" y="34280"/>
                  </a:cubicBezTo>
                  <a:lnTo>
                    <a:pt x="419929" y="34280"/>
                  </a:lnTo>
                  <a:cubicBezTo>
                    <a:pt x="425071" y="34280"/>
                    <a:pt x="428499" y="37708"/>
                    <a:pt x="428499" y="42850"/>
                  </a:cubicBezTo>
                  <a:lnTo>
                    <a:pt x="428499" y="248530"/>
                  </a:lnTo>
                  <a:cubicBezTo>
                    <a:pt x="428499" y="253672"/>
                    <a:pt x="425071" y="257100"/>
                    <a:pt x="419929" y="257100"/>
                  </a:cubicBezTo>
                  <a:lnTo>
                    <a:pt x="77129" y="257100"/>
                  </a:lnTo>
                  <a:cubicBezTo>
                    <a:pt x="71987" y="257100"/>
                    <a:pt x="68559" y="253672"/>
                    <a:pt x="68559" y="248529"/>
                  </a:cubicBezTo>
                  <a:lnTo>
                    <a:pt x="68559" y="42849"/>
                  </a:lnTo>
                  <a:cubicBezTo>
                    <a:pt x="68559" y="37707"/>
                    <a:pt x="71987" y="34279"/>
                    <a:pt x="77129" y="34279"/>
                  </a:cubicBezTo>
                  <a:close/>
                  <a:moveTo>
                    <a:pt x="59991" y="17140"/>
                  </a:moveTo>
                  <a:cubicBezTo>
                    <a:pt x="54848" y="17140"/>
                    <a:pt x="51420" y="20568"/>
                    <a:pt x="51420" y="25710"/>
                  </a:cubicBezTo>
                  <a:lnTo>
                    <a:pt x="51420" y="274240"/>
                  </a:lnTo>
                  <a:lnTo>
                    <a:pt x="282810" y="274240"/>
                  </a:lnTo>
                  <a:cubicBezTo>
                    <a:pt x="287952" y="274240"/>
                    <a:pt x="291380" y="277668"/>
                    <a:pt x="291380" y="282811"/>
                  </a:cubicBezTo>
                  <a:cubicBezTo>
                    <a:pt x="291380" y="287953"/>
                    <a:pt x="287952" y="291381"/>
                    <a:pt x="282810" y="291381"/>
                  </a:cubicBezTo>
                  <a:lnTo>
                    <a:pt x="154260" y="291381"/>
                  </a:lnTo>
                  <a:lnTo>
                    <a:pt x="154260" y="308521"/>
                  </a:lnTo>
                  <a:lnTo>
                    <a:pt x="342801" y="308521"/>
                  </a:lnTo>
                  <a:lnTo>
                    <a:pt x="342801" y="291381"/>
                  </a:lnTo>
                  <a:lnTo>
                    <a:pt x="317090" y="291381"/>
                  </a:lnTo>
                  <a:cubicBezTo>
                    <a:pt x="311948" y="291381"/>
                    <a:pt x="308520" y="287953"/>
                    <a:pt x="308520" y="282811"/>
                  </a:cubicBezTo>
                  <a:cubicBezTo>
                    <a:pt x="308520" y="277668"/>
                    <a:pt x="311948" y="274240"/>
                    <a:pt x="317090" y="274240"/>
                  </a:cubicBezTo>
                  <a:lnTo>
                    <a:pt x="445641" y="274240"/>
                  </a:lnTo>
                  <a:lnTo>
                    <a:pt x="445641" y="25710"/>
                  </a:lnTo>
                  <a:cubicBezTo>
                    <a:pt x="445641" y="20568"/>
                    <a:pt x="442214" y="17140"/>
                    <a:pt x="437071" y="17140"/>
                  </a:cubicBezTo>
                  <a:close/>
                  <a:moveTo>
                    <a:pt x="59990" y="0"/>
                  </a:moveTo>
                  <a:lnTo>
                    <a:pt x="437069" y="0"/>
                  </a:lnTo>
                  <a:cubicBezTo>
                    <a:pt x="451638" y="0"/>
                    <a:pt x="462779" y="11141"/>
                    <a:pt x="462779" y="25710"/>
                  </a:cubicBezTo>
                  <a:lnTo>
                    <a:pt x="462779" y="274240"/>
                  </a:lnTo>
                  <a:lnTo>
                    <a:pt x="471350" y="274240"/>
                  </a:lnTo>
                  <a:cubicBezTo>
                    <a:pt x="485919" y="274240"/>
                    <a:pt x="497060" y="285381"/>
                    <a:pt x="497060" y="299950"/>
                  </a:cubicBezTo>
                  <a:lnTo>
                    <a:pt x="497060" y="334230"/>
                  </a:lnTo>
                  <a:cubicBezTo>
                    <a:pt x="497060" y="348799"/>
                    <a:pt x="485919" y="359940"/>
                    <a:pt x="471350" y="359940"/>
                  </a:cubicBezTo>
                  <a:lnTo>
                    <a:pt x="25710" y="359940"/>
                  </a:lnTo>
                  <a:cubicBezTo>
                    <a:pt x="11141" y="359940"/>
                    <a:pt x="0" y="348799"/>
                    <a:pt x="0" y="334230"/>
                  </a:cubicBezTo>
                  <a:lnTo>
                    <a:pt x="0" y="299950"/>
                  </a:lnTo>
                  <a:cubicBezTo>
                    <a:pt x="0" y="285381"/>
                    <a:pt x="11141" y="274240"/>
                    <a:pt x="25709" y="274240"/>
                  </a:cubicBezTo>
                  <a:lnTo>
                    <a:pt x="34280" y="274240"/>
                  </a:lnTo>
                  <a:lnTo>
                    <a:pt x="34280" y="25710"/>
                  </a:lnTo>
                  <a:cubicBezTo>
                    <a:pt x="34280" y="11141"/>
                    <a:pt x="45421" y="0"/>
                    <a:pt x="59990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3" name="Google Shape;503;p18"/>
          <p:cNvSpPr/>
          <p:nvPr/>
        </p:nvSpPr>
        <p:spPr>
          <a:xfrm>
            <a:off x="8391343" y="1106653"/>
            <a:ext cx="227784" cy="5109622"/>
          </a:xfrm>
          <a:custGeom>
            <a:avLst/>
            <a:gdLst/>
            <a:ahLst/>
            <a:cxnLst/>
            <a:rect l="l" t="t" r="r" b="b"/>
            <a:pathLst>
              <a:path w="53" h="908" extrusionOk="0">
                <a:moveTo>
                  <a:pt x="0" y="905"/>
                </a:moveTo>
                <a:cubicBezTo>
                  <a:pt x="0" y="905"/>
                  <a:pt x="12" y="908"/>
                  <a:pt x="28" y="908"/>
                </a:cubicBezTo>
                <a:cubicBezTo>
                  <a:pt x="43" y="908"/>
                  <a:pt x="53" y="905"/>
                  <a:pt x="53" y="905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42" y="0"/>
                  <a:pt x="25" y="0"/>
                </a:cubicBezTo>
                <a:cubicBezTo>
                  <a:pt x="9" y="0"/>
                  <a:pt x="0" y="6"/>
                  <a:pt x="0" y="6"/>
                </a:cubicBezTo>
                <a:lnTo>
                  <a:pt x="0" y="905"/>
                </a:ln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4" name="Google Shape;504;p18"/>
          <p:cNvSpPr/>
          <p:nvPr/>
        </p:nvSpPr>
        <p:spPr>
          <a:xfrm>
            <a:off x="8353378" y="2197260"/>
            <a:ext cx="317518" cy="605700"/>
          </a:xfrm>
          <a:custGeom>
            <a:avLst/>
            <a:gdLst/>
            <a:ahLst/>
            <a:cxnLst/>
            <a:rect l="l" t="t" r="r" b="b"/>
            <a:pathLst>
              <a:path w="68" h="130" extrusionOk="0">
                <a:moveTo>
                  <a:pt x="0" y="128"/>
                </a:moveTo>
                <a:cubicBezTo>
                  <a:pt x="0" y="128"/>
                  <a:pt x="16" y="130"/>
                  <a:pt x="36" y="130"/>
                </a:cubicBezTo>
                <a:cubicBezTo>
                  <a:pt x="55" y="130"/>
                  <a:pt x="68" y="128"/>
                  <a:pt x="68" y="128"/>
                </a:cubicBezTo>
                <a:cubicBezTo>
                  <a:pt x="68" y="5"/>
                  <a:pt x="68" y="5"/>
                  <a:pt x="68" y="5"/>
                </a:cubicBezTo>
                <a:cubicBezTo>
                  <a:pt x="68" y="5"/>
                  <a:pt x="54" y="0"/>
                  <a:pt x="33" y="0"/>
                </a:cubicBezTo>
                <a:cubicBezTo>
                  <a:pt x="12" y="0"/>
                  <a:pt x="0" y="5"/>
                  <a:pt x="0" y="5"/>
                </a:cubicBezTo>
                <a:lnTo>
                  <a:pt x="0" y="128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5" name="Google Shape;505;p18"/>
          <p:cNvSpPr/>
          <p:nvPr/>
        </p:nvSpPr>
        <p:spPr>
          <a:xfrm>
            <a:off x="5362389" y="2161859"/>
            <a:ext cx="3014463" cy="830033"/>
          </a:xfrm>
          <a:custGeom>
            <a:avLst/>
            <a:gdLst/>
            <a:ahLst/>
            <a:cxnLst/>
            <a:rect l="l" t="t" r="r" b="b"/>
            <a:pathLst>
              <a:path w="1159" h="408" extrusionOk="0">
                <a:moveTo>
                  <a:pt x="251" y="0"/>
                </a:moveTo>
                <a:lnTo>
                  <a:pt x="1159" y="70"/>
                </a:lnTo>
                <a:lnTo>
                  <a:pt x="1159" y="324"/>
                </a:lnTo>
                <a:lnTo>
                  <a:pt x="251" y="408"/>
                </a:lnTo>
                <a:lnTo>
                  <a:pt x="0" y="216"/>
                </a:lnTo>
                <a:lnTo>
                  <a:pt x="251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Google Shape;506;p18"/>
          <p:cNvSpPr/>
          <p:nvPr/>
        </p:nvSpPr>
        <p:spPr>
          <a:xfrm>
            <a:off x="8353378" y="2975523"/>
            <a:ext cx="317518" cy="605700"/>
          </a:xfrm>
          <a:custGeom>
            <a:avLst/>
            <a:gdLst/>
            <a:ahLst/>
            <a:cxnLst/>
            <a:rect l="l" t="t" r="r" b="b"/>
            <a:pathLst>
              <a:path w="68" h="130" extrusionOk="0">
                <a:moveTo>
                  <a:pt x="0" y="128"/>
                </a:moveTo>
                <a:cubicBezTo>
                  <a:pt x="0" y="128"/>
                  <a:pt x="16" y="130"/>
                  <a:pt x="36" y="130"/>
                </a:cubicBezTo>
                <a:cubicBezTo>
                  <a:pt x="55" y="130"/>
                  <a:pt x="68" y="128"/>
                  <a:pt x="68" y="128"/>
                </a:cubicBezTo>
                <a:cubicBezTo>
                  <a:pt x="68" y="4"/>
                  <a:pt x="68" y="4"/>
                  <a:pt x="68" y="4"/>
                </a:cubicBezTo>
                <a:cubicBezTo>
                  <a:pt x="68" y="4"/>
                  <a:pt x="54" y="0"/>
                  <a:pt x="33" y="0"/>
                </a:cubicBezTo>
                <a:cubicBezTo>
                  <a:pt x="12" y="0"/>
                  <a:pt x="0" y="4"/>
                  <a:pt x="0" y="4"/>
                </a:cubicBezTo>
                <a:lnTo>
                  <a:pt x="0" y="128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7" name="Google Shape;507;p18"/>
          <p:cNvSpPr/>
          <p:nvPr/>
        </p:nvSpPr>
        <p:spPr>
          <a:xfrm>
            <a:off x="8657092" y="2838361"/>
            <a:ext cx="2786680" cy="876460"/>
          </a:xfrm>
          <a:custGeom>
            <a:avLst/>
            <a:gdLst/>
            <a:ahLst/>
            <a:cxnLst/>
            <a:rect l="l" t="t" r="r" b="b"/>
            <a:pathLst>
              <a:path w="1159" h="407" extrusionOk="0">
                <a:moveTo>
                  <a:pt x="905" y="0"/>
                </a:moveTo>
                <a:lnTo>
                  <a:pt x="0" y="67"/>
                </a:lnTo>
                <a:lnTo>
                  <a:pt x="0" y="324"/>
                </a:lnTo>
                <a:lnTo>
                  <a:pt x="905" y="407"/>
                </a:lnTo>
                <a:lnTo>
                  <a:pt x="1159" y="213"/>
                </a:lnTo>
                <a:lnTo>
                  <a:pt x="905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18"/>
          <p:cNvSpPr/>
          <p:nvPr/>
        </p:nvSpPr>
        <p:spPr>
          <a:xfrm>
            <a:off x="8353378" y="1427624"/>
            <a:ext cx="317518" cy="605700"/>
          </a:xfrm>
          <a:custGeom>
            <a:avLst/>
            <a:gdLst/>
            <a:ahLst/>
            <a:cxnLst/>
            <a:rect l="l" t="t" r="r" b="b"/>
            <a:pathLst>
              <a:path w="68" h="130" extrusionOk="0">
                <a:moveTo>
                  <a:pt x="0" y="128"/>
                </a:moveTo>
                <a:cubicBezTo>
                  <a:pt x="0" y="128"/>
                  <a:pt x="16" y="130"/>
                  <a:pt x="36" y="130"/>
                </a:cubicBezTo>
                <a:cubicBezTo>
                  <a:pt x="55" y="130"/>
                  <a:pt x="68" y="128"/>
                  <a:pt x="68" y="128"/>
                </a:cubicBezTo>
                <a:cubicBezTo>
                  <a:pt x="68" y="5"/>
                  <a:pt x="68" y="5"/>
                  <a:pt x="68" y="5"/>
                </a:cubicBezTo>
                <a:cubicBezTo>
                  <a:pt x="68" y="5"/>
                  <a:pt x="54" y="0"/>
                  <a:pt x="33" y="0"/>
                </a:cubicBezTo>
                <a:cubicBezTo>
                  <a:pt x="12" y="0"/>
                  <a:pt x="0" y="5"/>
                  <a:pt x="0" y="5"/>
                </a:cubicBezTo>
                <a:lnTo>
                  <a:pt x="0" y="128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p18"/>
          <p:cNvSpPr/>
          <p:nvPr/>
        </p:nvSpPr>
        <p:spPr>
          <a:xfrm rot="10800000">
            <a:off x="5680117" y="1263865"/>
            <a:ext cx="2673261" cy="876460"/>
          </a:xfrm>
          <a:custGeom>
            <a:avLst/>
            <a:gdLst/>
            <a:ahLst/>
            <a:cxnLst/>
            <a:rect l="l" t="t" r="r" b="b"/>
            <a:pathLst>
              <a:path w="1159" h="408" extrusionOk="0">
                <a:moveTo>
                  <a:pt x="905" y="0"/>
                </a:moveTo>
                <a:lnTo>
                  <a:pt x="0" y="68"/>
                </a:lnTo>
                <a:lnTo>
                  <a:pt x="0" y="324"/>
                </a:lnTo>
                <a:lnTo>
                  <a:pt x="905" y="408"/>
                </a:lnTo>
                <a:lnTo>
                  <a:pt x="1159" y="214"/>
                </a:lnTo>
                <a:lnTo>
                  <a:pt x="905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18"/>
          <p:cNvSpPr/>
          <p:nvPr/>
        </p:nvSpPr>
        <p:spPr>
          <a:xfrm>
            <a:off x="8301607" y="3761528"/>
            <a:ext cx="317518" cy="605700"/>
          </a:xfrm>
          <a:custGeom>
            <a:avLst/>
            <a:gdLst/>
            <a:ahLst/>
            <a:cxnLst/>
            <a:rect l="l" t="t" r="r" b="b"/>
            <a:pathLst>
              <a:path w="68" h="130" extrusionOk="0">
                <a:moveTo>
                  <a:pt x="0" y="128"/>
                </a:moveTo>
                <a:cubicBezTo>
                  <a:pt x="0" y="128"/>
                  <a:pt x="16" y="130"/>
                  <a:pt x="36" y="130"/>
                </a:cubicBezTo>
                <a:cubicBezTo>
                  <a:pt x="55" y="130"/>
                  <a:pt x="68" y="128"/>
                  <a:pt x="68" y="128"/>
                </a:cubicBezTo>
                <a:cubicBezTo>
                  <a:pt x="68" y="5"/>
                  <a:pt x="68" y="5"/>
                  <a:pt x="68" y="5"/>
                </a:cubicBezTo>
                <a:cubicBezTo>
                  <a:pt x="68" y="5"/>
                  <a:pt x="54" y="0"/>
                  <a:pt x="33" y="0"/>
                </a:cubicBezTo>
                <a:cubicBezTo>
                  <a:pt x="12" y="0"/>
                  <a:pt x="0" y="5"/>
                  <a:pt x="0" y="5"/>
                </a:cubicBezTo>
                <a:lnTo>
                  <a:pt x="0" y="128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18"/>
          <p:cNvSpPr txBox="1"/>
          <p:nvPr/>
        </p:nvSpPr>
        <p:spPr>
          <a:xfrm>
            <a:off x="7381975" y="3926172"/>
            <a:ext cx="469619" cy="206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Helvetica Neue"/>
              <a:buNone/>
            </a:pPr>
            <a:r>
              <a:rPr lang="ru-RU" sz="10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12,75 Pts</a:t>
            </a:r>
            <a:endParaRPr sz="1000" b="1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2" name="Google Shape;512;p18"/>
          <p:cNvSpPr txBox="1"/>
          <p:nvPr/>
        </p:nvSpPr>
        <p:spPr>
          <a:xfrm>
            <a:off x="5868216" y="1514009"/>
            <a:ext cx="252312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Пропущенный тест №1</a:t>
            </a:r>
            <a:endParaRPr/>
          </a:p>
        </p:txBody>
      </p:sp>
      <p:sp>
        <p:nvSpPr>
          <p:cNvPr id="513" name="Google Shape;513;p18"/>
          <p:cNvSpPr txBox="1"/>
          <p:nvPr/>
        </p:nvSpPr>
        <p:spPr>
          <a:xfrm>
            <a:off x="5730223" y="2390470"/>
            <a:ext cx="252312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Пропущенный тест №2</a:t>
            </a:r>
            <a:endParaRPr/>
          </a:p>
        </p:txBody>
      </p:sp>
      <p:sp>
        <p:nvSpPr>
          <p:cNvPr id="514" name="Google Shape;514;p18"/>
          <p:cNvSpPr txBox="1"/>
          <p:nvPr/>
        </p:nvSpPr>
        <p:spPr>
          <a:xfrm>
            <a:off x="8685387" y="3091925"/>
            <a:ext cx="252312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Пропущенный тест №3</a:t>
            </a:r>
            <a:endParaRPr/>
          </a:p>
        </p:txBody>
      </p:sp>
      <p:sp>
        <p:nvSpPr>
          <p:cNvPr id="515" name="Google Shape;515;p18"/>
          <p:cNvSpPr/>
          <p:nvPr/>
        </p:nvSpPr>
        <p:spPr>
          <a:xfrm rot="10800000">
            <a:off x="8619125" y="3735575"/>
            <a:ext cx="3014463" cy="830033"/>
          </a:xfrm>
          <a:custGeom>
            <a:avLst/>
            <a:gdLst/>
            <a:ahLst/>
            <a:cxnLst/>
            <a:rect l="l" t="t" r="r" b="b"/>
            <a:pathLst>
              <a:path w="1159" h="408" extrusionOk="0">
                <a:moveTo>
                  <a:pt x="251" y="0"/>
                </a:moveTo>
                <a:lnTo>
                  <a:pt x="1159" y="70"/>
                </a:lnTo>
                <a:lnTo>
                  <a:pt x="1159" y="324"/>
                </a:lnTo>
                <a:lnTo>
                  <a:pt x="251" y="408"/>
                </a:lnTo>
                <a:lnTo>
                  <a:pt x="0" y="216"/>
                </a:lnTo>
                <a:lnTo>
                  <a:pt x="251" y="0"/>
                </a:lnTo>
                <a:close/>
              </a:path>
            </a:pathLst>
          </a:cu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18"/>
          <p:cNvSpPr txBox="1"/>
          <p:nvPr/>
        </p:nvSpPr>
        <p:spPr>
          <a:xfrm>
            <a:off x="8815653" y="3919061"/>
            <a:ext cx="2510972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rPr lang="ru-RU" sz="2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Дисквалификация</a:t>
            </a:r>
            <a:endParaRPr/>
          </a:p>
        </p:txBody>
      </p:sp>
      <p:sp>
        <p:nvSpPr>
          <p:cNvPr id="517" name="Google Shape;517;p18"/>
          <p:cNvSpPr txBox="1"/>
          <p:nvPr/>
        </p:nvSpPr>
        <p:spPr>
          <a:xfrm>
            <a:off x="231868" y="3146537"/>
            <a:ext cx="4887839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ru-RU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Непредоставление информации: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ru-RU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• спортсмен не предоставляет сведения о местонахождении вовремя;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ru-RU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• спортсмен не указывает одночасовой интервал абсолютной доступности;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ru-RU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• спортсмен неточно и некорректно указывает информацию.</a:t>
            </a:r>
            <a:endParaRPr/>
          </a:p>
        </p:txBody>
      </p:sp>
      <p:sp>
        <p:nvSpPr>
          <p:cNvPr id="518" name="Google Shape;518;p18"/>
          <p:cNvSpPr txBox="1"/>
          <p:nvPr/>
        </p:nvSpPr>
        <p:spPr>
          <a:xfrm>
            <a:off x="9104083" y="4861292"/>
            <a:ext cx="2786680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ru-RU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Пропущенный тест: </a:t>
            </a:r>
            <a:r>
              <a:rPr lang="ru-RU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отсутствие спортсмена по указанному адресу во время одночасового интервала.</a:t>
            </a:r>
            <a:endParaRPr/>
          </a:p>
        </p:txBody>
      </p:sp>
      <p:sp>
        <p:nvSpPr>
          <p:cNvPr id="519" name="Google Shape;519;p18"/>
          <p:cNvSpPr txBox="1"/>
          <p:nvPr/>
        </p:nvSpPr>
        <p:spPr>
          <a:xfrm>
            <a:off x="208963" y="852348"/>
            <a:ext cx="5055274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ru-RU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Любое сочетание трех нарушений порядка предоставления информации (непредоставление информации /пропущенный тест) в течение </a:t>
            </a:r>
            <a:r>
              <a:rPr lang="ru-RU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 месяцев </a:t>
            </a:r>
            <a:r>
              <a:rPr lang="ru-RU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является нарушением антидопинговых правил и может привести к дисквалификации.</a:t>
            </a:r>
            <a:endParaRPr/>
          </a:p>
        </p:txBody>
      </p:sp>
      <p:grpSp>
        <p:nvGrpSpPr>
          <p:cNvPr id="520" name="Google Shape;520;p18"/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</p:grpSpPr>
        <p:sp>
          <p:nvSpPr>
            <p:cNvPr id="521" name="Google Shape;521;p18"/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name="adj" fmla="val 65854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18"/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name="adj" fmla="val 65854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19"/>
          <p:cNvSpPr txBox="1">
            <a:spLocks noGrp="1"/>
          </p:cNvSpPr>
          <p:nvPr>
            <p:ph type="sldNum" idx="12"/>
          </p:nvPr>
        </p:nvSpPr>
        <p:spPr>
          <a:xfrm>
            <a:off x="11308744" y="6406785"/>
            <a:ext cx="273656" cy="264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/>
          </a:p>
        </p:txBody>
      </p:sp>
      <p:sp>
        <p:nvSpPr>
          <p:cNvPr id="528" name="Google Shape;528;p19"/>
          <p:cNvSpPr txBox="1"/>
          <p:nvPr/>
        </p:nvSpPr>
        <p:spPr>
          <a:xfrm>
            <a:off x="1621538" y="841970"/>
            <a:ext cx="894892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lang="ru-RU" sz="36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Как не нарушить антидопинговые правила?</a:t>
            </a:r>
            <a:endParaRPr/>
          </a:p>
        </p:txBody>
      </p:sp>
      <p:sp>
        <p:nvSpPr>
          <p:cNvPr id="529" name="Google Shape;529;p19"/>
          <p:cNvSpPr txBox="1"/>
          <p:nvPr/>
        </p:nvSpPr>
        <p:spPr>
          <a:xfrm>
            <a:off x="6009494" y="3249929"/>
            <a:ext cx="173012" cy="358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530" name="Google Shape;530;p19"/>
          <p:cNvSpPr txBox="1"/>
          <p:nvPr/>
        </p:nvSpPr>
        <p:spPr>
          <a:xfrm>
            <a:off x="6136494" y="3376929"/>
            <a:ext cx="173012" cy="358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531" name="Google Shape;531;p19"/>
          <p:cNvSpPr txBox="1"/>
          <p:nvPr/>
        </p:nvSpPr>
        <p:spPr>
          <a:xfrm>
            <a:off x="2091267" y="2561594"/>
            <a:ext cx="11298875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260683" marR="0" lvl="0" indent="-26068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Char char="•"/>
            </a:pPr>
            <a:r>
              <a:rPr lang="ru-RU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Вносить корректную и полную информацию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0683" marR="0" lvl="0" indent="-26068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Char char="•"/>
            </a:pPr>
            <a:r>
              <a:rPr lang="ru-RU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Вовремя изменять информацию о своем местонахождении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0683" marR="0" lvl="0" indent="-8288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endParaRPr sz="2800" b="0" i="0" u="none" strike="noStrike" cap="none">
              <a:solidFill>
                <a:srgbClr val="FF26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32" name="Google Shape;532;p19"/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</p:grpSpPr>
        <p:sp>
          <p:nvSpPr>
            <p:cNvPr id="533" name="Google Shape;533;p19"/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name="adj" fmla="val 65854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19"/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name="adj" fmla="val 65854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2" descr="Рисунок 2"/>
          <p:cNvPicPr preferRelativeResize="0"/>
          <p:nvPr/>
        </p:nvPicPr>
        <p:blipFill rotWithShape="1">
          <a:blip r:embed="rId3">
            <a:alphaModFix/>
          </a:blip>
          <a:srcRect l="32280" t="24801" r="35236" b="26900"/>
          <a:stretch/>
        </p:blipFill>
        <p:spPr>
          <a:xfrm>
            <a:off x="8918575" y="4264025"/>
            <a:ext cx="3044825" cy="2547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" descr="Объект 3"/>
          <p:cNvPicPr preferRelativeResize="0"/>
          <p:nvPr/>
        </p:nvPicPr>
        <p:blipFill rotWithShape="1">
          <a:blip r:embed="rId4">
            <a:alphaModFix/>
          </a:blip>
          <a:srcRect l="12411" t="30861" r="54474" b="21408"/>
          <a:stretch/>
        </p:blipFill>
        <p:spPr>
          <a:xfrm>
            <a:off x="8183563" y="1503363"/>
            <a:ext cx="3405188" cy="2760662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2"/>
          <p:cNvSpPr txBox="1">
            <a:spLocks noGrp="1"/>
          </p:cNvSpPr>
          <p:nvPr>
            <p:ph type="sldNum" idx="12"/>
          </p:nvPr>
        </p:nvSpPr>
        <p:spPr>
          <a:xfrm>
            <a:off x="11393502" y="6406785"/>
            <a:ext cx="188898" cy="264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/>
          </a:p>
        </p:txBody>
      </p:sp>
      <p:sp>
        <p:nvSpPr>
          <p:cNvPr id="270" name="Google Shape;270;p2"/>
          <p:cNvSpPr txBox="1"/>
          <p:nvPr/>
        </p:nvSpPr>
        <p:spPr>
          <a:xfrm>
            <a:off x="599555" y="582930"/>
            <a:ext cx="5648339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Calibri"/>
              <a:buNone/>
            </a:pPr>
            <a:r>
              <a:rPr lang="ru-RU" sz="27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Что такое антидопинговые правила?</a:t>
            </a:r>
            <a:endParaRPr/>
          </a:p>
        </p:txBody>
      </p:sp>
      <p:pic>
        <p:nvPicPr>
          <p:cNvPr id="271" name="Google Shape;271;p2" descr="Рисунок 2"/>
          <p:cNvPicPr preferRelativeResize="0"/>
          <p:nvPr/>
        </p:nvPicPr>
        <p:blipFill rotWithShape="1">
          <a:blip r:embed="rId5">
            <a:alphaModFix/>
          </a:blip>
          <a:srcRect l="34462" t="10127" r="35128" b="12386"/>
          <a:stretch/>
        </p:blipFill>
        <p:spPr>
          <a:xfrm>
            <a:off x="4561681" y="1704181"/>
            <a:ext cx="2847976" cy="4084638"/>
          </a:xfrm>
          <a:prstGeom prst="rect">
            <a:avLst/>
          </a:prstGeom>
          <a:noFill/>
          <a:ln w="9525" cap="sq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2700000" rotWithShape="0">
              <a:srgbClr val="000000">
                <a:alpha val="42745"/>
              </a:srgbClr>
            </a:outerShdw>
          </a:effectLst>
        </p:spPr>
      </p:pic>
      <p:pic>
        <p:nvPicPr>
          <p:cNvPr id="272" name="Google Shape;272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05492" y="1680291"/>
            <a:ext cx="2904829" cy="40846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3" name="Google Shape;273;p2"/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</p:grpSpPr>
        <p:sp>
          <p:nvSpPr>
            <p:cNvPr id="274" name="Google Shape;274;p2"/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name="adj" fmla="val 65854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name="adj" fmla="val 65854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9" name="Google Shape;539;p20" descr="Picture 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3914" y="304624"/>
            <a:ext cx="9114970" cy="65533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0" name="Google Shape;540;p20"/>
          <p:cNvGrpSpPr/>
          <p:nvPr/>
        </p:nvGrpSpPr>
        <p:grpSpPr>
          <a:xfrm>
            <a:off x="2426529" y="854421"/>
            <a:ext cx="2407295" cy="621586"/>
            <a:chOff x="0" y="0"/>
            <a:chExt cx="2407294" cy="621585"/>
          </a:xfrm>
        </p:grpSpPr>
        <p:sp>
          <p:nvSpPr>
            <p:cNvPr id="541" name="Google Shape;541;p20"/>
            <p:cNvSpPr/>
            <p:nvPr/>
          </p:nvSpPr>
          <p:spPr>
            <a:xfrm>
              <a:off x="0" y="0"/>
              <a:ext cx="2407294" cy="621585"/>
            </a:xfrm>
            <a:prstGeom prst="rect">
              <a:avLst/>
            </a:prstGeom>
            <a:solidFill>
              <a:srgbClr val="1F4E79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42" name="Google Shape;542;p20" descr="image22.jpe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0"/>
              <a:ext cx="2407294" cy="62158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43" name="Google Shape;543;p20" descr="Рисунок 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24874" y="2662342"/>
            <a:ext cx="1999923" cy="1508033"/>
          </a:xfrm>
          <a:prstGeom prst="rect">
            <a:avLst/>
          </a:prstGeom>
          <a:noFill/>
          <a:ln w="12700" cap="flat" cmpd="sng">
            <a:solidFill>
              <a:srgbClr val="0070C0"/>
            </a:solidFill>
            <a:prstDash val="solid"/>
            <a:miter lim="400000"/>
            <a:headEnd type="none" w="sm" len="sm"/>
            <a:tailEnd type="none" w="sm" len="sm"/>
          </a:ln>
        </p:spPr>
      </p:pic>
      <p:sp>
        <p:nvSpPr>
          <p:cNvPr id="544" name="Google Shape;544;p20"/>
          <p:cNvSpPr txBox="1"/>
          <p:nvPr/>
        </p:nvSpPr>
        <p:spPr>
          <a:xfrm>
            <a:off x="3492725" y="2001782"/>
            <a:ext cx="5518657" cy="358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1800"/>
              <a:buFont typeface="Calibri"/>
              <a:buNone/>
            </a:pPr>
            <a:r>
              <a:rPr lang="ru-RU" sz="1800" b="0" i="0" u="sng" strike="noStrike" cap="none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https://www.youtube.com/watch?v=silOSPU2qAA&amp;t</a:t>
            </a:r>
            <a:r>
              <a:rPr lang="ru-RU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545" name="Google Shape;545;p20"/>
          <p:cNvSpPr txBox="1"/>
          <p:nvPr/>
        </p:nvSpPr>
        <p:spPr>
          <a:xfrm>
            <a:off x="3670594" y="1526068"/>
            <a:ext cx="485966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alibri"/>
              <a:buNone/>
            </a:pPr>
            <a:r>
              <a:rPr lang="ru-RU" sz="28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Пошаговая видео-инструкция </a:t>
            </a:r>
            <a:endParaRPr/>
          </a:p>
        </p:txBody>
      </p:sp>
      <p:pic>
        <p:nvPicPr>
          <p:cNvPr id="546" name="Google Shape;546;p20" descr="Рисунок 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586928" y="2412451"/>
            <a:ext cx="2033097" cy="203309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7" name="Google Shape;547;p20"/>
          <p:cNvGrpSpPr/>
          <p:nvPr/>
        </p:nvGrpSpPr>
        <p:grpSpPr>
          <a:xfrm>
            <a:off x="-810213" y="5334000"/>
            <a:ext cx="2524127" cy="1524000"/>
            <a:chOff x="0" y="0"/>
            <a:chExt cx="2524125" cy="1524000"/>
          </a:xfrm>
        </p:grpSpPr>
        <p:sp>
          <p:nvSpPr>
            <p:cNvPr id="548" name="Google Shape;548;p20"/>
            <p:cNvSpPr/>
            <p:nvPr/>
          </p:nvSpPr>
          <p:spPr>
            <a:xfrm flipH="1">
              <a:off x="1019175" y="342900"/>
              <a:ext cx="1504950" cy="118110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11164" y="0"/>
                  </a:lnTo>
                  <a:lnTo>
                    <a:pt x="21600" y="0"/>
                  </a:lnTo>
                  <a:lnTo>
                    <a:pt x="10436" y="2160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20"/>
            <p:cNvSpPr/>
            <p:nvPr/>
          </p:nvSpPr>
          <p:spPr>
            <a:xfrm flipH="1">
              <a:off x="0" y="0"/>
              <a:ext cx="1504951" cy="118110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11164" y="0"/>
                  </a:lnTo>
                  <a:lnTo>
                    <a:pt x="21600" y="0"/>
                  </a:lnTo>
                  <a:lnTo>
                    <a:pt x="10436" y="2160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0" name="Google Shape;550;p20"/>
          <p:cNvSpPr txBox="1"/>
          <p:nvPr/>
        </p:nvSpPr>
        <p:spPr>
          <a:xfrm>
            <a:off x="9436969" y="6342213"/>
            <a:ext cx="2035835" cy="292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r>
              <a:rPr lang="ru-RU" sz="13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htps://rusada.ru/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5" name="Google Shape;555;p21"/>
          <p:cNvGrpSpPr/>
          <p:nvPr/>
        </p:nvGrpSpPr>
        <p:grpSpPr>
          <a:xfrm>
            <a:off x="5639868" y="2283794"/>
            <a:ext cx="2407296" cy="621587"/>
            <a:chOff x="0" y="0"/>
            <a:chExt cx="2407294" cy="621585"/>
          </a:xfrm>
        </p:grpSpPr>
        <p:sp>
          <p:nvSpPr>
            <p:cNvPr id="556" name="Google Shape;556;p21"/>
            <p:cNvSpPr/>
            <p:nvPr/>
          </p:nvSpPr>
          <p:spPr>
            <a:xfrm>
              <a:off x="0" y="0"/>
              <a:ext cx="2407294" cy="621585"/>
            </a:xfrm>
            <a:prstGeom prst="rect">
              <a:avLst/>
            </a:prstGeom>
            <a:solidFill>
              <a:srgbClr val="1F4E79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57" name="Google Shape;557;p21" descr="image22.jpe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2407294" cy="62158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58" name="Google Shape;558;p21"/>
          <p:cNvGrpSpPr/>
          <p:nvPr/>
        </p:nvGrpSpPr>
        <p:grpSpPr>
          <a:xfrm>
            <a:off x="0" y="-2"/>
            <a:ext cx="12192000" cy="738235"/>
            <a:chOff x="0" y="-1"/>
            <a:chExt cx="12192000" cy="738233"/>
          </a:xfrm>
        </p:grpSpPr>
        <p:sp>
          <p:nvSpPr>
            <p:cNvPr id="559" name="Google Shape;559;p21"/>
            <p:cNvSpPr/>
            <p:nvPr/>
          </p:nvSpPr>
          <p:spPr>
            <a:xfrm>
              <a:off x="0" y="-1"/>
              <a:ext cx="12192000" cy="73823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21"/>
            <p:cNvSpPr txBox="1"/>
            <p:nvPr/>
          </p:nvSpPr>
          <p:spPr>
            <a:xfrm>
              <a:off x="45719" y="120592"/>
              <a:ext cx="12100561" cy="49704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Calibri"/>
                <a:buNone/>
              </a:pPr>
              <a:r>
                <a:rPr lang="ru-RU" sz="32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Остались вопросы ?</a:t>
              </a:r>
              <a:endParaRPr/>
            </a:p>
          </p:txBody>
        </p:sp>
      </p:grpSp>
      <p:sp>
        <p:nvSpPr>
          <p:cNvPr id="561" name="Google Shape;561;p21"/>
          <p:cNvSpPr txBox="1"/>
          <p:nvPr/>
        </p:nvSpPr>
        <p:spPr>
          <a:xfrm>
            <a:off x="4342512" y="3068770"/>
            <a:ext cx="555857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alibri"/>
              <a:buNone/>
            </a:pPr>
            <a:r>
              <a:rPr lang="ru-RU" sz="28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Вебинары для пулов тестирования</a:t>
            </a:r>
            <a:endParaRPr sz="2800" b="1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21"/>
          <p:cNvSpPr txBox="1"/>
          <p:nvPr/>
        </p:nvSpPr>
        <p:spPr>
          <a:xfrm>
            <a:off x="5558546" y="3771706"/>
            <a:ext cx="2569938" cy="489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597"/>
              </a:buClr>
              <a:buSzPts val="3000"/>
              <a:buFont typeface="Calibri"/>
              <a:buNone/>
            </a:pPr>
            <a:r>
              <a:rPr lang="ru-RU" sz="3000" b="1" i="0" u="sng" strike="noStrike" cap="none">
                <a:solidFill>
                  <a:srgbClr val="2F5597"/>
                </a:solidFill>
                <a:latin typeface="Calibri"/>
                <a:ea typeface="Calibri"/>
                <a:cs typeface="Calibri"/>
                <a:sym typeface="Calibri"/>
              </a:rPr>
              <a:t>edu@rusada.ru</a:t>
            </a:r>
            <a:endParaRPr/>
          </a:p>
        </p:txBody>
      </p:sp>
      <p:grpSp>
        <p:nvGrpSpPr>
          <p:cNvPr id="563" name="Google Shape;563;p21"/>
          <p:cNvGrpSpPr/>
          <p:nvPr/>
        </p:nvGrpSpPr>
        <p:grpSpPr>
          <a:xfrm>
            <a:off x="923821" y="2668428"/>
            <a:ext cx="2569939" cy="2506935"/>
            <a:chOff x="0" y="-1"/>
            <a:chExt cx="2569937" cy="2506933"/>
          </a:xfrm>
        </p:grpSpPr>
        <p:sp>
          <p:nvSpPr>
            <p:cNvPr id="564" name="Google Shape;564;p21"/>
            <p:cNvSpPr/>
            <p:nvPr/>
          </p:nvSpPr>
          <p:spPr>
            <a:xfrm>
              <a:off x="0" y="-1"/>
              <a:ext cx="2569937" cy="250693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785" y="0"/>
                  </a:moveTo>
                  <a:cubicBezTo>
                    <a:pt x="1815" y="0"/>
                    <a:pt x="1815" y="0"/>
                    <a:pt x="1815" y="0"/>
                  </a:cubicBezTo>
                  <a:cubicBezTo>
                    <a:pt x="816" y="0"/>
                    <a:pt x="0" y="857"/>
                    <a:pt x="0" y="1908"/>
                  </a:cubicBezTo>
                  <a:cubicBezTo>
                    <a:pt x="0" y="16517"/>
                    <a:pt x="0" y="16517"/>
                    <a:pt x="0" y="16517"/>
                  </a:cubicBezTo>
                  <a:cubicBezTo>
                    <a:pt x="0" y="17567"/>
                    <a:pt x="816" y="18425"/>
                    <a:pt x="1815" y="18425"/>
                  </a:cubicBezTo>
                  <a:cubicBezTo>
                    <a:pt x="7284" y="18425"/>
                    <a:pt x="7284" y="18425"/>
                    <a:pt x="7284" y="18425"/>
                  </a:cubicBezTo>
                  <a:cubicBezTo>
                    <a:pt x="7009" y="18811"/>
                    <a:pt x="6549" y="19294"/>
                    <a:pt x="6319" y="19523"/>
                  </a:cubicBezTo>
                  <a:cubicBezTo>
                    <a:pt x="6089" y="19765"/>
                    <a:pt x="5906" y="19958"/>
                    <a:pt x="5814" y="20091"/>
                  </a:cubicBezTo>
                  <a:cubicBezTo>
                    <a:pt x="5676" y="20284"/>
                    <a:pt x="5618" y="20646"/>
                    <a:pt x="5768" y="20972"/>
                  </a:cubicBezTo>
                  <a:cubicBezTo>
                    <a:pt x="5906" y="21262"/>
                    <a:pt x="6250" y="21600"/>
                    <a:pt x="7135" y="21600"/>
                  </a:cubicBezTo>
                  <a:cubicBezTo>
                    <a:pt x="14465" y="21600"/>
                    <a:pt x="14465" y="21600"/>
                    <a:pt x="14465" y="21600"/>
                  </a:cubicBezTo>
                  <a:cubicBezTo>
                    <a:pt x="15350" y="21600"/>
                    <a:pt x="15694" y="21262"/>
                    <a:pt x="15832" y="20972"/>
                  </a:cubicBezTo>
                  <a:cubicBezTo>
                    <a:pt x="15982" y="20646"/>
                    <a:pt x="15924" y="20284"/>
                    <a:pt x="15786" y="20091"/>
                  </a:cubicBezTo>
                  <a:cubicBezTo>
                    <a:pt x="15694" y="19958"/>
                    <a:pt x="15511" y="19765"/>
                    <a:pt x="15281" y="19523"/>
                  </a:cubicBezTo>
                  <a:cubicBezTo>
                    <a:pt x="15051" y="19294"/>
                    <a:pt x="14591" y="18811"/>
                    <a:pt x="14316" y="18425"/>
                  </a:cubicBezTo>
                  <a:cubicBezTo>
                    <a:pt x="19785" y="18425"/>
                    <a:pt x="19785" y="18425"/>
                    <a:pt x="19785" y="18425"/>
                  </a:cubicBezTo>
                  <a:cubicBezTo>
                    <a:pt x="20784" y="18425"/>
                    <a:pt x="21600" y="17567"/>
                    <a:pt x="21600" y="16517"/>
                  </a:cubicBezTo>
                  <a:cubicBezTo>
                    <a:pt x="21600" y="1908"/>
                    <a:pt x="21600" y="1908"/>
                    <a:pt x="21600" y="1908"/>
                  </a:cubicBezTo>
                  <a:cubicBezTo>
                    <a:pt x="21600" y="857"/>
                    <a:pt x="20784" y="0"/>
                    <a:pt x="19785" y="0"/>
                  </a:cubicBezTo>
                  <a:close/>
                  <a:moveTo>
                    <a:pt x="14798" y="20030"/>
                  </a:moveTo>
                  <a:cubicBezTo>
                    <a:pt x="14994" y="20236"/>
                    <a:pt x="15177" y="20429"/>
                    <a:pt x="15235" y="20501"/>
                  </a:cubicBezTo>
                  <a:cubicBezTo>
                    <a:pt x="15235" y="20513"/>
                    <a:pt x="15269" y="20586"/>
                    <a:pt x="15223" y="20670"/>
                  </a:cubicBezTo>
                  <a:cubicBezTo>
                    <a:pt x="15131" y="20815"/>
                    <a:pt x="14856" y="20900"/>
                    <a:pt x="14465" y="20900"/>
                  </a:cubicBezTo>
                  <a:cubicBezTo>
                    <a:pt x="7135" y="20900"/>
                    <a:pt x="7135" y="20900"/>
                    <a:pt x="7135" y="20900"/>
                  </a:cubicBezTo>
                  <a:cubicBezTo>
                    <a:pt x="6744" y="20900"/>
                    <a:pt x="6469" y="20815"/>
                    <a:pt x="6377" y="20670"/>
                  </a:cubicBezTo>
                  <a:cubicBezTo>
                    <a:pt x="6331" y="20598"/>
                    <a:pt x="6354" y="20525"/>
                    <a:pt x="6354" y="20525"/>
                  </a:cubicBezTo>
                  <a:cubicBezTo>
                    <a:pt x="6354" y="20525"/>
                    <a:pt x="6354" y="20525"/>
                    <a:pt x="6354" y="20525"/>
                  </a:cubicBezTo>
                  <a:cubicBezTo>
                    <a:pt x="6423" y="20429"/>
                    <a:pt x="6606" y="20236"/>
                    <a:pt x="6802" y="20030"/>
                  </a:cubicBezTo>
                  <a:cubicBezTo>
                    <a:pt x="7388" y="19415"/>
                    <a:pt x="7859" y="18895"/>
                    <a:pt x="8077" y="18425"/>
                  </a:cubicBezTo>
                  <a:cubicBezTo>
                    <a:pt x="13523" y="18425"/>
                    <a:pt x="13523" y="18425"/>
                    <a:pt x="13523" y="18425"/>
                  </a:cubicBezTo>
                  <a:cubicBezTo>
                    <a:pt x="13741" y="18895"/>
                    <a:pt x="14212" y="19415"/>
                    <a:pt x="14798" y="20030"/>
                  </a:cubicBezTo>
                  <a:close/>
                  <a:moveTo>
                    <a:pt x="20256" y="16517"/>
                  </a:moveTo>
                  <a:cubicBezTo>
                    <a:pt x="20256" y="16795"/>
                    <a:pt x="20049" y="17012"/>
                    <a:pt x="19785" y="17012"/>
                  </a:cubicBezTo>
                  <a:cubicBezTo>
                    <a:pt x="1815" y="17012"/>
                    <a:pt x="1815" y="17012"/>
                    <a:pt x="1815" y="17012"/>
                  </a:cubicBezTo>
                  <a:cubicBezTo>
                    <a:pt x="1563" y="17012"/>
                    <a:pt x="1344" y="16795"/>
                    <a:pt x="1344" y="16517"/>
                  </a:cubicBezTo>
                  <a:cubicBezTo>
                    <a:pt x="1344" y="1908"/>
                    <a:pt x="1344" y="1908"/>
                    <a:pt x="1344" y="1908"/>
                  </a:cubicBezTo>
                  <a:cubicBezTo>
                    <a:pt x="1344" y="1630"/>
                    <a:pt x="1563" y="1413"/>
                    <a:pt x="1815" y="1413"/>
                  </a:cubicBezTo>
                  <a:cubicBezTo>
                    <a:pt x="19785" y="1413"/>
                    <a:pt x="19785" y="1413"/>
                    <a:pt x="19785" y="1413"/>
                  </a:cubicBezTo>
                  <a:cubicBezTo>
                    <a:pt x="20049" y="1413"/>
                    <a:pt x="20256" y="1630"/>
                    <a:pt x="20256" y="1908"/>
                  </a:cubicBezTo>
                  <a:lnTo>
                    <a:pt x="20256" y="16517"/>
                  </a:lnTo>
                  <a:close/>
                </a:path>
              </a:pathLst>
            </a:custGeom>
            <a:solidFill>
              <a:srgbClr val="2F5597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21"/>
            <p:cNvSpPr/>
            <p:nvPr/>
          </p:nvSpPr>
          <p:spPr>
            <a:xfrm>
              <a:off x="321242" y="329282"/>
              <a:ext cx="1927454" cy="131831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068" y="0"/>
                  </a:moveTo>
                  <a:cubicBezTo>
                    <a:pt x="1532" y="0"/>
                    <a:pt x="1532" y="0"/>
                    <a:pt x="1532" y="0"/>
                  </a:cubicBezTo>
                  <a:cubicBezTo>
                    <a:pt x="689" y="0"/>
                    <a:pt x="0" y="1010"/>
                    <a:pt x="0" y="2272"/>
                  </a:cubicBezTo>
                  <a:cubicBezTo>
                    <a:pt x="0" y="19305"/>
                    <a:pt x="0" y="19305"/>
                    <a:pt x="0" y="19305"/>
                  </a:cubicBezTo>
                  <a:cubicBezTo>
                    <a:pt x="0" y="20567"/>
                    <a:pt x="689" y="21600"/>
                    <a:pt x="1532" y="21600"/>
                  </a:cubicBezTo>
                  <a:cubicBezTo>
                    <a:pt x="20068" y="21600"/>
                    <a:pt x="20068" y="21600"/>
                    <a:pt x="20068" y="21600"/>
                  </a:cubicBezTo>
                  <a:cubicBezTo>
                    <a:pt x="20911" y="21600"/>
                    <a:pt x="21600" y="20567"/>
                    <a:pt x="21600" y="19305"/>
                  </a:cubicBezTo>
                  <a:cubicBezTo>
                    <a:pt x="21600" y="2272"/>
                    <a:pt x="21600" y="2272"/>
                    <a:pt x="21600" y="2272"/>
                  </a:cubicBezTo>
                  <a:cubicBezTo>
                    <a:pt x="21600" y="1010"/>
                    <a:pt x="20911" y="0"/>
                    <a:pt x="20068" y="0"/>
                  </a:cubicBezTo>
                  <a:close/>
                  <a:moveTo>
                    <a:pt x="1532" y="1331"/>
                  </a:moveTo>
                  <a:cubicBezTo>
                    <a:pt x="20068" y="1331"/>
                    <a:pt x="20068" y="1331"/>
                    <a:pt x="20068" y="1331"/>
                  </a:cubicBezTo>
                  <a:cubicBezTo>
                    <a:pt x="20420" y="1331"/>
                    <a:pt x="20711" y="1767"/>
                    <a:pt x="20711" y="2272"/>
                  </a:cubicBezTo>
                  <a:cubicBezTo>
                    <a:pt x="20711" y="7804"/>
                    <a:pt x="20711" y="7804"/>
                    <a:pt x="20711" y="7804"/>
                  </a:cubicBezTo>
                  <a:cubicBezTo>
                    <a:pt x="17081" y="13910"/>
                    <a:pt x="17081" y="13910"/>
                    <a:pt x="17081" y="13910"/>
                  </a:cubicBezTo>
                  <a:cubicBezTo>
                    <a:pt x="13849" y="7667"/>
                    <a:pt x="13849" y="7667"/>
                    <a:pt x="13849" y="7667"/>
                  </a:cubicBezTo>
                  <a:cubicBezTo>
                    <a:pt x="13772" y="7506"/>
                    <a:pt x="13634" y="7414"/>
                    <a:pt x="13496" y="7391"/>
                  </a:cubicBezTo>
                  <a:cubicBezTo>
                    <a:pt x="13343" y="7414"/>
                    <a:pt x="13220" y="7506"/>
                    <a:pt x="13129" y="7690"/>
                  </a:cubicBezTo>
                  <a:cubicBezTo>
                    <a:pt x="8946" y="16458"/>
                    <a:pt x="8946" y="16458"/>
                    <a:pt x="8946" y="16458"/>
                  </a:cubicBezTo>
                  <a:cubicBezTo>
                    <a:pt x="5729" y="11638"/>
                    <a:pt x="5729" y="11638"/>
                    <a:pt x="5729" y="11638"/>
                  </a:cubicBezTo>
                  <a:cubicBezTo>
                    <a:pt x="5561" y="11385"/>
                    <a:pt x="5285" y="11385"/>
                    <a:pt x="5101" y="11615"/>
                  </a:cubicBezTo>
                  <a:cubicBezTo>
                    <a:pt x="889" y="17353"/>
                    <a:pt x="889" y="17353"/>
                    <a:pt x="889" y="17353"/>
                  </a:cubicBezTo>
                  <a:cubicBezTo>
                    <a:pt x="889" y="2272"/>
                    <a:pt x="889" y="2272"/>
                    <a:pt x="889" y="2272"/>
                  </a:cubicBezTo>
                  <a:cubicBezTo>
                    <a:pt x="889" y="1767"/>
                    <a:pt x="1180" y="1331"/>
                    <a:pt x="1532" y="1331"/>
                  </a:cubicBezTo>
                  <a:close/>
                  <a:moveTo>
                    <a:pt x="20068" y="20246"/>
                  </a:moveTo>
                  <a:cubicBezTo>
                    <a:pt x="1532" y="20246"/>
                    <a:pt x="1532" y="20246"/>
                    <a:pt x="1532" y="20246"/>
                  </a:cubicBezTo>
                  <a:cubicBezTo>
                    <a:pt x="1180" y="20246"/>
                    <a:pt x="889" y="19810"/>
                    <a:pt x="889" y="19305"/>
                  </a:cubicBezTo>
                  <a:cubicBezTo>
                    <a:pt x="889" y="19167"/>
                    <a:pt x="889" y="19167"/>
                    <a:pt x="889" y="19167"/>
                  </a:cubicBezTo>
                  <a:cubicBezTo>
                    <a:pt x="5392" y="13038"/>
                    <a:pt x="5392" y="13038"/>
                    <a:pt x="5392" y="13038"/>
                  </a:cubicBezTo>
                  <a:cubicBezTo>
                    <a:pt x="8686" y="17973"/>
                    <a:pt x="8686" y="17973"/>
                    <a:pt x="8686" y="17973"/>
                  </a:cubicBezTo>
                  <a:cubicBezTo>
                    <a:pt x="8778" y="18134"/>
                    <a:pt x="8900" y="18203"/>
                    <a:pt x="9038" y="18180"/>
                  </a:cubicBezTo>
                  <a:cubicBezTo>
                    <a:pt x="9176" y="18157"/>
                    <a:pt x="9283" y="18065"/>
                    <a:pt x="9360" y="17904"/>
                  </a:cubicBezTo>
                  <a:cubicBezTo>
                    <a:pt x="13511" y="9205"/>
                    <a:pt x="13511" y="9205"/>
                    <a:pt x="13511" y="9205"/>
                  </a:cubicBezTo>
                  <a:cubicBezTo>
                    <a:pt x="16698" y="15379"/>
                    <a:pt x="16698" y="15379"/>
                    <a:pt x="16698" y="15379"/>
                  </a:cubicBezTo>
                  <a:cubicBezTo>
                    <a:pt x="16774" y="15540"/>
                    <a:pt x="16912" y="15632"/>
                    <a:pt x="17035" y="15655"/>
                  </a:cubicBezTo>
                  <a:cubicBezTo>
                    <a:pt x="17173" y="15655"/>
                    <a:pt x="17295" y="15563"/>
                    <a:pt x="17387" y="15425"/>
                  </a:cubicBezTo>
                  <a:cubicBezTo>
                    <a:pt x="20711" y="9824"/>
                    <a:pt x="20711" y="9824"/>
                    <a:pt x="20711" y="9824"/>
                  </a:cubicBezTo>
                  <a:cubicBezTo>
                    <a:pt x="20711" y="19305"/>
                    <a:pt x="20711" y="19305"/>
                    <a:pt x="20711" y="19305"/>
                  </a:cubicBezTo>
                  <a:cubicBezTo>
                    <a:pt x="20711" y="19810"/>
                    <a:pt x="20420" y="20246"/>
                    <a:pt x="20068" y="20246"/>
                  </a:cubicBezTo>
                  <a:close/>
                </a:path>
              </a:pathLst>
            </a:custGeom>
            <a:solidFill>
              <a:srgbClr val="2F5597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566;p21"/>
            <p:cNvSpPr/>
            <p:nvPr/>
          </p:nvSpPr>
          <p:spPr>
            <a:xfrm>
              <a:off x="1164791" y="1685501"/>
              <a:ext cx="240355" cy="24696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800" y="0"/>
                  </a:moveTo>
                  <a:cubicBezTo>
                    <a:pt x="4786" y="0"/>
                    <a:pt x="0" y="4909"/>
                    <a:pt x="0" y="10800"/>
                  </a:cubicBezTo>
                  <a:cubicBezTo>
                    <a:pt x="0" y="16814"/>
                    <a:pt x="4786" y="21600"/>
                    <a:pt x="10800" y="21600"/>
                  </a:cubicBezTo>
                  <a:cubicBezTo>
                    <a:pt x="16814" y="21600"/>
                    <a:pt x="21600" y="16814"/>
                    <a:pt x="21600" y="10800"/>
                  </a:cubicBezTo>
                  <a:cubicBezTo>
                    <a:pt x="21600" y="4909"/>
                    <a:pt x="16814" y="0"/>
                    <a:pt x="10800" y="0"/>
                  </a:cubicBezTo>
                  <a:close/>
                  <a:moveTo>
                    <a:pt x="10800" y="14482"/>
                  </a:moveTo>
                  <a:cubicBezTo>
                    <a:pt x="8836" y="14482"/>
                    <a:pt x="7241" y="12764"/>
                    <a:pt x="7241" y="10800"/>
                  </a:cubicBezTo>
                  <a:cubicBezTo>
                    <a:pt x="7241" y="8836"/>
                    <a:pt x="8836" y="7241"/>
                    <a:pt x="10800" y="7241"/>
                  </a:cubicBezTo>
                  <a:cubicBezTo>
                    <a:pt x="12764" y="7241"/>
                    <a:pt x="14359" y="8836"/>
                    <a:pt x="14359" y="10800"/>
                  </a:cubicBezTo>
                  <a:cubicBezTo>
                    <a:pt x="14359" y="12764"/>
                    <a:pt x="12764" y="14482"/>
                    <a:pt x="10800" y="14482"/>
                  </a:cubicBezTo>
                  <a:close/>
                </a:path>
              </a:pathLst>
            </a:custGeom>
            <a:solidFill>
              <a:srgbClr val="2F5597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67" name="Google Shape;567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14936" y="4474192"/>
            <a:ext cx="2101748" cy="2101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22"/>
          <p:cNvSpPr txBox="1">
            <a:spLocks noGrp="1"/>
          </p:cNvSpPr>
          <p:nvPr>
            <p:ph type="title"/>
          </p:nvPr>
        </p:nvSpPr>
        <p:spPr>
          <a:xfrm>
            <a:off x="281106" y="753220"/>
            <a:ext cx="11495313" cy="832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alibri"/>
              <a:buNone/>
            </a:pPr>
            <a:r>
              <a:rPr lang="ru-RU" sz="28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ФАЛЬСИФИКАЦИЯ ИЛИ ПОПЫТКА ФАЛЬСИФИКАЦИИ</a:t>
            </a:r>
            <a:endParaRPr sz="2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73" name="Google Shape;573;p22"/>
          <p:cNvGraphicFramePr/>
          <p:nvPr/>
        </p:nvGraphicFramePr>
        <p:xfrm>
          <a:off x="3960422" y="2289129"/>
          <a:ext cx="4271156" cy="2847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4" name="Google Shape;574;p22"/>
          <p:cNvSpPr/>
          <p:nvPr/>
        </p:nvSpPr>
        <p:spPr>
          <a:xfrm>
            <a:off x="4986867" y="2603714"/>
            <a:ext cx="2218267" cy="2218267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22"/>
          <p:cNvSpPr txBox="1"/>
          <p:nvPr/>
        </p:nvSpPr>
        <p:spPr>
          <a:xfrm>
            <a:off x="5295393" y="3346060"/>
            <a:ext cx="1644294" cy="840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000"/>
              <a:buFont typeface="Calibri"/>
              <a:buNone/>
            </a:pPr>
            <a:r>
              <a:rPr lang="ru-RU" sz="5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100%</a:t>
            </a:r>
            <a:endParaRPr sz="50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22"/>
          <p:cNvSpPr txBox="1"/>
          <p:nvPr/>
        </p:nvSpPr>
        <p:spPr>
          <a:xfrm>
            <a:off x="842067" y="2032296"/>
            <a:ext cx="245817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Предоставление ложной информации во время процедуры тестирования </a:t>
            </a:r>
            <a:endParaRPr/>
          </a:p>
        </p:txBody>
      </p:sp>
      <p:sp>
        <p:nvSpPr>
          <p:cNvPr id="577" name="Google Shape;577;p22"/>
          <p:cNvSpPr txBox="1"/>
          <p:nvPr/>
        </p:nvSpPr>
        <p:spPr>
          <a:xfrm>
            <a:off x="724583" y="5034712"/>
            <a:ext cx="4127975" cy="464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Изменение идентификационного кода 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22"/>
          <p:cNvSpPr txBox="1"/>
          <p:nvPr/>
        </p:nvSpPr>
        <p:spPr>
          <a:xfrm>
            <a:off x="8440450" y="2419048"/>
            <a:ext cx="294026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Разбитие емкости с пробой </a:t>
            </a:r>
            <a:endParaRPr/>
          </a:p>
        </p:txBody>
      </p:sp>
      <p:grpSp>
        <p:nvGrpSpPr>
          <p:cNvPr id="579" name="Google Shape;579;p22"/>
          <p:cNvGrpSpPr/>
          <p:nvPr/>
        </p:nvGrpSpPr>
        <p:grpSpPr>
          <a:xfrm>
            <a:off x="3300245" y="2158547"/>
            <a:ext cx="719117" cy="656847"/>
            <a:chOff x="8783638" y="1235076"/>
            <a:chExt cx="360363" cy="312738"/>
          </a:xfrm>
        </p:grpSpPr>
        <p:sp>
          <p:nvSpPr>
            <p:cNvPr id="580" name="Google Shape;580;p22"/>
            <p:cNvSpPr/>
            <p:nvPr/>
          </p:nvSpPr>
          <p:spPr>
            <a:xfrm>
              <a:off x="8842375" y="1290638"/>
              <a:ext cx="128588" cy="84138"/>
            </a:xfrm>
            <a:custGeom>
              <a:avLst/>
              <a:gdLst/>
              <a:ahLst/>
              <a:cxnLst/>
              <a:rect l="l" t="t" r="r" b="b"/>
              <a:pathLst>
                <a:path w="44" h="29" extrusionOk="0">
                  <a:moveTo>
                    <a:pt x="42" y="0"/>
                  </a:moveTo>
                  <a:cubicBezTo>
                    <a:pt x="19" y="0"/>
                    <a:pt x="0" y="12"/>
                    <a:pt x="0" y="27"/>
                  </a:cubicBezTo>
                  <a:cubicBezTo>
                    <a:pt x="0" y="28"/>
                    <a:pt x="0" y="29"/>
                    <a:pt x="1" y="29"/>
                  </a:cubicBezTo>
                  <a:cubicBezTo>
                    <a:pt x="3" y="29"/>
                    <a:pt x="3" y="28"/>
                    <a:pt x="3" y="27"/>
                  </a:cubicBezTo>
                  <a:cubicBezTo>
                    <a:pt x="3" y="15"/>
                    <a:pt x="21" y="4"/>
                    <a:pt x="42" y="4"/>
                  </a:cubicBezTo>
                  <a:cubicBezTo>
                    <a:pt x="43" y="4"/>
                    <a:pt x="44" y="3"/>
                    <a:pt x="44" y="2"/>
                  </a:cubicBezTo>
                  <a:cubicBezTo>
                    <a:pt x="44" y="1"/>
                    <a:pt x="43" y="0"/>
                    <a:pt x="42" y="0"/>
                  </a:cubicBezTo>
                  <a:close/>
                  <a:moveTo>
                    <a:pt x="42" y="0"/>
                  </a:moveTo>
                  <a:cubicBezTo>
                    <a:pt x="42" y="0"/>
                    <a:pt x="42" y="0"/>
                    <a:pt x="42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22"/>
            <p:cNvSpPr/>
            <p:nvPr/>
          </p:nvSpPr>
          <p:spPr>
            <a:xfrm>
              <a:off x="8783638" y="1235076"/>
              <a:ext cx="360363" cy="312738"/>
            </a:xfrm>
            <a:custGeom>
              <a:avLst/>
              <a:gdLst/>
              <a:ahLst/>
              <a:cxnLst/>
              <a:rect l="l" t="t" r="r" b="b"/>
              <a:pathLst>
                <a:path w="123" h="107" extrusionOk="0">
                  <a:moveTo>
                    <a:pt x="62" y="0"/>
                  </a:moveTo>
                  <a:cubicBezTo>
                    <a:pt x="28" y="0"/>
                    <a:pt x="0" y="20"/>
                    <a:pt x="0" y="46"/>
                  </a:cubicBezTo>
                  <a:cubicBezTo>
                    <a:pt x="0" y="62"/>
                    <a:pt x="11" y="76"/>
                    <a:pt x="27" y="84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7" y="91"/>
                    <a:pt x="22" y="98"/>
                    <a:pt x="20" y="102"/>
                  </a:cubicBezTo>
                  <a:cubicBezTo>
                    <a:pt x="20" y="103"/>
                    <a:pt x="20" y="103"/>
                    <a:pt x="20" y="104"/>
                  </a:cubicBezTo>
                  <a:cubicBezTo>
                    <a:pt x="20" y="106"/>
                    <a:pt x="21" y="107"/>
                    <a:pt x="23" y="107"/>
                  </a:cubicBezTo>
                  <a:cubicBezTo>
                    <a:pt x="23" y="107"/>
                    <a:pt x="24" y="107"/>
                    <a:pt x="24" y="107"/>
                  </a:cubicBezTo>
                  <a:cubicBezTo>
                    <a:pt x="36" y="105"/>
                    <a:pt x="47" y="94"/>
                    <a:pt x="50" y="91"/>
                  </a:cubicBezTo>
                  <a:cubicBezTo>
                    <a:pt x="54" y="92"/>
                    <a:pt x="58" y="92"/>
                    <a:pt x="62" y="92"/>
                  </a:cubicBezTo>
                  <a:cubicBezTo>
                    <a:pt x="96" y="92"/>
                    <a:pt x="123" y="71"/>
                    <a:pt x="123" y="46"/>
                  </a:cubicBezTo>
                  <a:cubicBezTo>
                    <a:pt x="123" y="20"/>
                    <a:pt x="96" y="0"/>
                    <a:pt x="62" y="0"/>
                  </a:cubicBezTo>
                  <a:close/>
                  <a:moveTo>
                    <a:pt x="62" y="84"/>
                  </a:moveTo>
                  <a:cubicBezTo>
                    <a:pt x="58" y="84"/>
                    <a:pt x="55" y="84"/>
                    <a:pt x="51" y="83"/>
                  </a:cubicBezTo>
                  <a:cubicBezTo>
                    <a:pt x="51" y="83"/>
                    <a:pt x="50" y="83"/>
                    <a:pt x="50" y="83"/>
                  </a:cubicBezTo>
                  <a:cubicBezTo>
                    <a:pt x="48" y="83"/>
                    <a:pt x="45" y="84"/>
                    <a:pt x="44" y="86"/>
                  </a:cubicBezTo>
                  <a:cubicBezTo>
                    <a:pt x="42" y="88"/>
                    <a:pt x="38" y="93"/>
                    <a:pt x="32" y="96"/>
                  </a:cubicBezTo>
                  <a:cubicBezTo>
                    <a:pt x="34" y="92"/>
                    <a:pt x="35" y="89"/>
                    <a:pt x="35" y="85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35" y="81"/>
                    <a:pt x="33" y="78"/>
                    <a:pt x="31" y="77"/>
                  </a:cubicBezTo>
                  <a:cubicBezTo>
                    <a:pt x="17" y="70"/>
                    <a:pt x="8" y="58"/>
                    <a:pt x="8" y="46"/>
                  </a:cubicBezTo>
                  <a:cubicBezTo>
                    <a:pt x="8" y="25"/>
                    <a:pt x="32" y="7"/>
                    <a:pt x="62" y="7"/>
                  </a:cubicBezTo>
                  <a:cubicBezTo>
                    <a:pt x="91" y="7"/>
                    <a:pt x="115" y="25"/>
                    <a:pt x="115" y="46"/>
                  </a:cubicBezTo>
                  <a:cubicBezTo>
                    <a:pt x="115" y="67"/>
                    <a:pt x="91" y="84"/>
                    <a:pt x="62" y="84"/>
                  </a:cubicBezTo>
                  <a:close/>
                  <a:moveTo>
                    <a:pt x="62" y="84"/>
                  </a:moveTo>
                  <a:cubicBezTo>
                    <a:pt x="62" y="84"/>
                    <a:pt x="62" y="84"/>
                    <a:pt x="62" y="8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2" name="Google Shape;582;p22"/>
          <p:cNvGrpSpPr/>
          <p:nvPr/>
        </p:nvGrpSpPr>
        <p:grpSpPr>
          <a:xfrm>
            <a:off x="7663287" y="2108871"/>
            <a:ext cx="693002" cy="832104"/>
            <a:chOff x="8780463" y="1906588"/>
            <a:chExt cx="360363" cy="360363"/>
          </a:xfrm>
        </p:grpSpPr>
        <p:sp>
          <p:nvSpPr>
            <p:cNvPr id="583" name="Google Shape;583;p22"/>
            <p:cNvSpPr/>
            <p:nvPr/>
          </p:nvSpPr>
          <p:spPr>
            <a:xfrm>
              <a:off x="8780463" y="1938338"/>
              <a:ext cx="328613" cy="328613"/>
            </a:xfrm>
            <a:custGeom>
              <a:avLst/>
              <a:gdLst/>
              <a:ahLst/>
              <a:cxnLst/>
              <a:rect l="l" t="t" r="r" b="b"/>
              <a:pathLst>
                <a:path w="112" h="112" extrusionOk="0">
                  <a:moveTo>
                    <a:pt x="80" y="3"/>
                  </a:moveTo>
                  <a:cubicBezTo>
                    <a:pt x="78" y="1"/>
                    <a:pt x="76" y="0"/>
                    <a:pt x="73" y="0"/>
                  </a:cubicBezTo>
                  <a:cubicBezTo>
                    <a:pt x="71" y="0"/>
                    <a:pt x="68" y="1"/>
                    <a:pt x="66" y="3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59" y="10"/>
                    <a:pt x="58" y="13"/>
                    <a:pt x="58" y="15"/>
                  </a:cubicBezTo>
                  <a:cubicBezTo>
                    <a:pt x="58" y="17"/>
                    <a:pt x="59" y="19"/>
                    <a:pt x="60" y="20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4" y="43"/>
                    <a:pt x="2" y="46"/>
                    <a:pt x="1" y="50"/>
                  </a:cubicBezTo>
                  <a:cubicBezTo>
                    <a:pt x="0" y="53"/>
                    <a:pt x="1" y="57"/>
                    <a:pt x="4" y="60"/>
                  </a:cubicBezTo>
                  <a:cubicBezTo>
                    <a:pt x="53" y="108"/>
                    <a:pt x="53" y="108"/>
                    <a:pt x="53" y="108"/>
                  </a:cubicBezTo>
                  <a:cubicBezTo>
                    <a:pt x="55" y="110"/>
                    <a:pt x="58" y="112"/>
                    <a:pt x="61" y="112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2" y="112"/>
                    <a:pt x="63" y="112"/>
                    <a:pt x="63" y="111"/>
                  </a:cubicBezTo>
                  <a:cubicBezTo>
                    <a:pt x="67" y="111"/>
                    <a:pt x="70" y="108"/>
                    <a:pt x="72" y="104"/>
                  </a:cubicBezTo>
                  <a:cubicBezTo>
                    <a:pt x="92" y="53"/>
                    <a:pt x="92" y="53"/>
                    <a:pt x="92" y="53"/>
                  </a:cubicBezTo>
                  <a:cubicBezTo>
                    <a:pt x="94" y="54"/>
                    <a:pt x="95" y="55"/>
                    <a:pt x="97" y="55"/>
                  </a:cubicBezTo>
                  <a:cubicBezTo>
                    <a:pt x="100" y="55"/>
                    <a:pt x="102" y="54"/>
                    <a:pt x="104" y="52"/>
                  </a:cubicBezTo>
                  <a:cubicBezTo>
                    <a:pt x="110" y="46"/>
                    <a:pt x="110" y="46"/>
                    <a:pt x="110" y="46"/>
                  </a:cubicBezTo>
                  <a:cubicBezTo>
                    <a:pt x="111" y="45"/>
                    <a:pt x="112" y="42"/>
                    <a:pt x="112" y="40"/>
                  </a:cubicBezTo>
                  <a:cubicBezTo>
                    <a:pt x="112" y="37"/>
                    <a:pt x="111" y="35"/>
                    <a:pt x="110" y="33"/>
                  </a:cubicBezTo>
                  <a:lnTo>
                    <a:pt x="80" y="3"/>
                  </a:lnTo>
                  <a:close/>
                  <a:moveTo>
                    <a:pt x="65" y="102"/>
                  </a:moveTo>
                  <a:cubicBezTo>
                    <a:pt x="64" y="103"/>
                    <a:pt x="63" y="104"/>
                    <a:pt x="62" y="104"/>
                  </a:cubicBezTo>
                  <a:cubicBezTo>
                    <a:pt x="61" y="104"/>
                    <a:pt x="61" y="104"/>
                    <a:pt x="61" y="104"/>
                  </a:cubicBezTo>
                  <a:cubicBezTo>
                    <a:pt x="60" y="104"/>
                    <a:pt x="59" y="104"/>
                    <a:pt x="58" y="103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4"/>
                    <a:pt x="8" y="52"/>
                    <a:pt x="8" y="51"/>
                  </a:cubicBezTo>
                  <a:cubicBezTo>
                    <a:pt x="9" y="50"/>
                    <a:pt x="9" y="49"/>
                    <a:pt x="11" y="48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51" y="44"/>
                    <a:pt x="67" y="39"/>
                    <a:pt x="83" y="56"/>
                  </a:cubicBezTo>
                  <a:lnTo>
                    <a:pt x="65" y="102"/>
                  </a:lnTo>
                  <a:close/>
                  <a:moveTo>
                    <a:pt x="104" y="41"/>
                  </a:moveTo>
                  <a:cubicBezTo>
                    <a:pt x="99" y="46"/>
                    <a:pt x="99" y="46"/>
                    <a:pt x="99" y="46"/>
                  </a:cubicBezTo>
                  <a:cubicBezTo>
                    <a:pt x="98" y="47"/>
                    <a:pt x="97" y="47"/>
                    <a:pt x="96" y="46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73" y="41"/>
                    <a:pt x="61" y="39"/>
                    <a:pt x="50" y="38"/>
                  </a:cubicBezTo>
                  <a:cubicBezTo>
                    <a:pt x="47" y="38"/>
                    <a:pt x="44" y="37"/>
                    <a:pt x="40" y="36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6"/>
                    <a:pt x="66" y="15"/>
                    <a:pt x="66" y="14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73" y="8"/>
                    <a:pt x="74" y="8"/>
                    <a:pt x="75" y="9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05" y="39"/>
                    <a:pt x="105" y="40"/>
                    <a:pt x="104" y="41"/>
                  </a:cubicBezTo>
                  <a:close/>
                  <a:moveTo>
                    <a:pt x="104" y="41"/>
                  </a:moveTo>
                  <a:cubicBezTo>
                    <a:pt x="104" y="41"/>
                    <a:pt x="104" y="41"/>
                    <a:pt x="104" y="41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22"/>
            <p:cNvSpPr/>
            <p:nvPr/>
          </p:nvSpPr>
          <p:spPr>
            <a:xfrm>
              <a:off x="8939213" y="2084388"/>
              <a:ext cx="55563" cy="57150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0" y="19"/>
                  </a:moveTo>
                  <a:cubicBezTo>
                    <a:pt x="15" y="19"/>
                    <a:pt x="19" y="15"/>
                    <a:pt x="19" y="10"/>
                  </a:cubicBezTo>
                  <a:cubicBezTo>
                    <a:pt x="19" y="5"/>
                    <a:pt x="15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5"/>
                    <a:pt x="5" y="19"/>
                    <a:pt x="10" y="19"/>
                  </a:cubicBezTo>
                  <a:close/>
                  <a:moveTo>
                    <a:pt x="10" y="4"/>
                  </a:moveTo>
                  <a:cubicBezTo>
                    <a:pt x="13" y="4"/>
                    <a:pt x="16" y="7"/>
                    <a:pt x="16" y="10"/>
                  </a:cubicBezTo>
                  <a:cubicBezTo>
                    <a:pt x="16" y="13"/>
                    <a:pt x="13" y="16"/>
                    <a:pt x="10" y="16"/>
                  </a:cubicBezTo>
                  <a:cubicBezTo>
                    <a:pt x="7" y="16"/>
                    <a:pt x="4" y="13"/>
                    <a:pt x="4" y="10"/>
                  </a:cubicBezTo>
                  <a:cubicBezTo>
                    <a:pt x="4" y="7"/>
                    <a:pt x="7" y="4"/>
                    <a:pt x="10" y="4"/>
                  </a:cubicBezTo>
                  <a:close/>
                  <a:moveTo>
                    <a:pt x="10" y="4"/>
                  </a:moveTo>
                  <a:cubicBezTo>
                    <a:pt x="10" y="4"/>
                    <a:pt x="10" y="4"/>
                    <a:pt x="10" y="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22"/>
            <p:cNvSpPr/>
            <p:nvPr/>
          </p:nvSpPr>
          <p:spPr>
            <a:xfrm>
              <a:off x="9085263" y="1906588"/>
              <a:ext cx="55563" cy="55563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0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15"/>
                    <a:pt x="4" y="19"/>
                    <a:pt x="10" y="19"/>
                  </a:cubicBezTo>
                  <a:cubicBezTo>
                    <a:pt x="15" y="19"/>
                    <a:pt x="19" y="15"/>
                    <a:pt x="19" y="9"/>
                  </a:cubicBezTo>
                  <a:cubicBezTo>
                    <a:pt x="19" y="4"/>
                    <a:pt x="15" y="0"/>
                    <a:pt x="10" y="0"/>
                  </a:cubicBezTo>
                  <a:close/>
                  <a:moveTo>
                    <a:pt x="10" y="15"/>
                  </a:moveTo>
                  <a:cubicBezTo>
                    <a:pt x="7" y="15"/>
                    <a:pt x="4" y="13"/>
                    <a:pt x="4" y="9"/>
                  </a:cubicBezTo>
                  <a:cubicBezTo>
                    <a:pt x="4" y="6"/>
                    <a:pt x="7" y="4"/>
                    <a:pt x="10" y="4"/>
                  </a:cubicBezTo>
                  <a:cubicBezTo>
                    <a:pt x="13" y="4"/>
                    <a:pt x="16" y="6"/>
                    <a:pt x="16" y="9"/>
                  </a:cubicBezTo>
                  <a:cubicBezTo>
                    <a:pt x="16" y="13"/>
                    <a:pt x="13" y="15"/>
                    <a:pt x="10" y="15"/>
                  </a:cubicBezTo>
                  <a:close/>
                  <a:moveTo>
                    <a:pt x="10" y="15"/>
                  </a:moveTo>
                  <a:cubicBezTo>
                    <a:pt x="10" y="15"/>
                    <a:pt x="10" y="15"/>
                    <a:pt x="10" y="15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22"/>
            <p:cNvSpPr/>
            <p:nvPr/>
          </p:nvSpPr>
          <p:spPr>
            <a:xfrm>
              <a:off x="8872538" y="2073276"/>
              <a:ext cx="46038" cy="47625"/>
            </a:xfrm>
            <a:custGeom>
              <a:avLst/>
              <a:gdLst/>
              <a:ahLst/>
              <a:cxnLst/>
              <a:rect l="l" t="t" r="r" b="b"/>
              <a:pathLst>
                <a:path w="16" h="16" extrusionOk="0">
                  <a:moveTo>
                    <a:pt x="0" y="8"/>
                  </a:move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  <a:moveTo>
                    <a:pt x="8" y="4"/>
                  </a:moveTo>
                  <a:cubicBezTo>
                    <a:pt x="10" y="4"/>
                    <a:pt x="12" y="6"/>
                    <a:pt x="12" y="8"/>
                  </a:cubicBezTo>
                  <a:cubicBezTo>
                    <a:pt x="12" y="10"/>
                    <a:pt x="10" y="12"/>
                    <a:pt x="8" y="12"/>
                  </a:cubicBezTo>
                  <a:cubicBezTo>
                    <a:pt x="6" y="12"/>
                    <a:pt x="4" y="10"/>
                    <a:pt x="4" y="8"/>
                  </a:cubicBezTo>
                  <a:cubicBezTo>
                    <a:pt x="4" y="6"/>
                    <a:pt x="6" y="4"/>
                    <a:pt x="8" y="4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22"/>
            <p:cNvSpPr/>
            <p:nvPr/>
          </p:nvSpPr>
          <p:spPr>
            <a:xfrm>
              <a:off x="8918575" y="2152651"/>
              <a:ext cx="20638" cy="23813"/>
            </a:xfrm>
            <a:custGeom>
              <a:avLst/>
              <a:gdLst/>
              <a:ahLst/>
              <a:cxnLst/>
              <a:rect l="l" t="t" r="r" b="b"/>
              <a:pathLst>
                <a:path w="7" h="8" extrusionOk="0">
                  <a:moveTo>
                    <a:pt x="7" y="4"/>
                  </a:moveTo>
                  <a:cubicBezTo>
                    <a:pt x="7" y="6"/>
                    <a:pt x="6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" y="0"/>
                    <a:pt x="7" y="2"/>
                    <a:pt x="7" y="4"/>
                  </a:cubicBezTo>
                  <a:close/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22"/>
            <p:cNvSpPr/>
            <p:nvPr/>
          </p:nvSpPr>
          <p:spPr>
            <a:xfrm>
              <a:off x="9096375" y="1985963"/>
              <a:ext cx="23813" cy="20638"/>
            </a:xfrm>
            <a:custGeom>
              <a:avLst/>
              <a:gdLst/>
              <a:ahLst/>
              <a:cxnLst/>
              <a:rect l="l" t="t" r="r" b="b"/>
              <a:pathLst>
                <a:path w="8" h="7" extrusionOk="0">
                  <a:moveTo>
                    <a:pt x="8" y="4"/>
                  </a:moveTo>
                  <a:cubicBezTo>
                    <a:pt x="8" y="6"/>
                    <a:pt x="6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9" name="Google Shape;589;p22"/>
          <p:cNvSpPr/>
          <p:nvPr/>
        </p:nvSpPr>
        <p:spPr>
          <a:xfrm>
            <a:off x="2353580" y="4531811"/>
            <a:ext cx="726794" cy="46487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2273" y="21600"/>
                </a:moveTo>
                <a:lnTo>
                  <a:pt x="13255" y="21600"/>
                </a:lnTo>
                <a:lnTo>
                  <a:pt x="13255" y="0"/>
                </a:lnTo>
                <a:lnTo>
                  <a:pt x="12273" y="0"/>
                </a:lnTo>
                <a:cubicBezTo>
                  <a:pt x="12273" y="0"/>
                  <a:pt x="12273" y="21600"/>
                  <a:pt x="12273" y="21600"/>
                </a:cubicBezTo>
                <a:close/>
                <a:moveTo>
                  <a:pt x="14236" y="21600"/>
                </a:moveTo>
                <a:lnTo>
                  <a:pt x="16691" y="21600"/>
                </a:lnTo>
                <a:lnTo>
                  <a:pt x="16691" y="0"/>
                </a:lnTo>
                <a:lnTo>
                  <a:pt x="14236" y="0"/>
                </a:lnTo>
                <a:cubicBezTo>
                  <a:pt x="14236" y="0"/>
                  <a:pt x="14236" y="21600"/>
                  <a:pt x="14236" y="21600"/>
                </a:cubicBezTo>
                <a:close/>
                <a:moveTo>
                  <a:pt x="17673" y="21600"/>
                </a:moveTo>
                <a:lnTo>
                  <a:pt x="18655" y="21600"/>
                </a:lnTo>
                <a:lnTo>
                  <a:pt x="18655" y="0"/>
                </a:lnTo>
                <a:lnTo>
                  <a:pt x="17673" y="0"/>
                </a:lnTo>
                <a:cubicBezTo>
                  <a:pt x="17673" y="0"/>
                  <a:pt x="17673" y="21600"/>
                  <a:pt x="17673" y="21600"/>
                </a:cubicBezTo>
                <a:close/>
                <a:moveTo>
                  <a:pt x="20618" y="0"/>
                </a:moveTo>
                <a:lnTo>
                  <a:pt x="19636" y="0"/>
                </a:lnTo>
                <a:lnTo>
                  <a:pt x="19636" y="21600"/>
                </a:lnTo>
                <a:lnTo>
                  <a:pt x="20618" y="21600"/>
                </a:lnTo>
                <a:cubicBezTo>
                  <a:pt x="21160" y="21600"/>
                  <a:pt x="21600" y="20996"/>
                  <a:pt x="21600" y="20250"/>
                </a:cubicBezTo>
                <a:lnTo>
                  <a:pt x="21600" y="1350"/>
                </a:lnTo>
                <a:cubicBezTo>
                  <a:pt x="21600" y="605"/>
                  <a:pt x="21160" y="0"/>
                  <a:pt x="20618" y="0"/>
                </a:cubicBezTo>
                <a:moveTo>
                  <a:pt x="4909" y="21600"/>
                </a:moveTo>
                <a:lnTo>
                  <a:pt x="5891" y="21600"/>
                </a:lnTo>
                <a:lnTo>
                  <a:pt x="5891" y="0"/>
                </a:lnTo>
                <a:lnTo>
                  <a:pt x="4909" y="0"/>
                </a:lnTo>
                <a:cubicBezTo>
                  <a:pt x="4909" y="0"/>
                  <a:pt x="4909" y="21600"/>
                  <a:pt x="4909" y="21600"/>
                </a:cubicBezTo>
                <a:close/>
                <a:moveTo>
                  <a:pt x="0" y="1350"/>
                </a:moveTo>
                <a:lnTo>
                  <a:pt x="0" y="20250"/>
                </a:lnTo>
                <a:cubicBezTo>
                  <a:pt x="0" y="20996"/>
                  <a:pt x="440" y="21600"/>
                  <a:pt x="982" y="21600"/>
                </a:cubicBezTo>
                <a:lnTo>
                  <a:pt x="982" y="0"/>
                </a:lnTo>
                <a:cubicBezTo>
                  <a:pt x="440" y="0"/>
                  <a:pt x="0" y="605"/>
                  <a:pt x="0" y="1350"/>
                </a:cubicBezTo>
                <a:moveTo>
                  <a:pt x="1964" y="21600"/>
                </a:moveTo>
                <a:lnTo>
                  <a:pt x="3927" y="21600"/>
                </a:lnTo>
                <a:lnTo>
                  <a:pt x="3927" y="0"/>
                </a:lnTo>
                <a:lnTo>
                  <a:pt x="1964" y="0"/>
                </a:lnTo>
                <a:cubicBezTo>
                  <a:pt x="1964" y="0"/>
                  <a:pt x="1964" y="21600"/>
                  <a:pt x="1964" y="21600"/>
                </a:cubicBezTo>
                <a:close/>
                <a:moveTo>
                  <a:pt x="6873" y="21600"/>
                </a:moveTo>
                <a:lnTo>
                  <a:pt x="9327" y="21600"/>
                </a:lnTo>
                <a:lnTo>
                  <a:pt x="9327" y="0"/>
                </a:lnTo>
                <a:lnTo>
                  <a:pt x="6873" y="0"/>
                </a:lnTo>
                <a:cubicBezTo>
                  <a:pt x="6873" y="0"/>
                  <a:pt x="6873" y="21600"/>
                  <a:pt x="6873" y="21600"/>
                </a:cubicBezTo>
                <a:close/>
                <a:moveTo>
                  <a:pt x="10309" y="21600"/>
                </a:moveTo>
                <a:lnTo>
                  <a:pt x="11291" y="21600"/>
                </a:lnTo>
                <a:lnTo>
                  <a:pt x="11291" y="0"/>
                </a:lnTo>
                <a:lnTo>
                  <a:pt x="10309" y="0"/>
                </a:lnTo>
                <a:cubicBezTo>
                  <a:pt x="10309" y="0"/>
                  <a:pt x="10309" y="21600"/>
                  <a:pt x="10309" y="216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4275" tIns="14275" rIns="14275" bIns="1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Gill Sans"/>
              <a:buNone/>
            </a:pPr>
            <a:endParaRPr sz="1125" b="0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590" name="Google Shape;590;p22"/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</p:grpSpPr>
        <p:sp>
          <p:nvSpPr>
            <p:cNvPr id="591" name="Google Shape;591;p22"/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name="adj" fmla="val 65854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22"/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name="adj" fmla="val 65854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93" name="Google Shape;593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97409" y="4530391"/>
            <a:ext cx="811302" cy="832104"/>
          </a:xfrm>
          <a:prstGeom prst="rect">
            <a:avLst/>
          </a:prstGeom>
          <a:noFill/>
          <a:ln>
            <a:noFill/>
          </a:ln>
        </p:spPr>
      </p:pic>
      <p:sp>
        <p:nvSpPr>
          <p:cNvPr id="594" name="Google Shape;594;p22"/>
          <p:cNvSpPr txBox="1"/>
          <p:nvPr/>
        </p:nvSpPr>
        <p:spPr>
          <a:xfrm>
            <a:off x="9017499" y="4761793"/>
            <a:ext cx="2848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Подделка документов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22"/>
          <p:cNvSpPr/>
          <p:nvPr/>
        </p:nvSpPr>
        <p:spPr>
          <a:xfrm>
            <a:off x="4997551" y="2618355"/>
            <a:ext cx="2218267" cy="2218267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p22"/>
          <p:cNvSpPr txBox="1"/>
          <p:nvPr/>
        </p:nvSpPr>
        <p:spPr>
          <a:xfrm>
            <a:off x="5306077" y="3360701"/>
            <a:ext cx="1644294" cy="840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000"/>
              <a:buFont typeface="Calibri"/>
              <a:buNone/>
            </a:pPr>
            <a:r>
              <a:rPr lang="ru-RU" sz="5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100%</a:t>
            </a:r>
            <a:endParaRPr sz="50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23"/>
          <p:cNvSpPr txBox="1">
            <a:spLocks noGrp="1"/>
          </p:cNvSpPr>
          <p:nvPr>
            <p:ph type="title"/>
          </p:nvPr>
        </p:nvSpPr>
        <p:spPr>
          <a:xfrm>
            <a:off x="1524000" y="0"/>
            <a:ext cx="9144000" cy="1052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alibri"/>
              <a:buNone/>
            </a:pPr>
            <a:r>
              <a:rPr lang="ru-RU">
                <a:solidFill>
                  <a:srgbClr val="002060"/>
                </a:solidFill>
              </a:rPr>
              <a:t>ОБЛАДАНИЕ ЗАПРЕЩЕННЫМИ СУБСТАНЦИЯМИ И МЕТОДАМИ </a:t>
            </a:r>
            <a:endParaRPr/>
          </a:p>
        </p:txBody>
      </p:sp>
      <p:sp>
        <p:nvSpPr>
          <p:cNvPr id="602" name="Google Shape;602;p23"/>
          <p:cNvSpPr txBox="1"/>
          <p:nvPr/>
        </p:nvSpPr>
        <p:spPr>
          <a:xfrm>
            <a:off x="119062" y="1700213"/>
            <a:ext cx="11890376" cy="1983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ru-RU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Спортсмен / тренер не имеет право хранить препарат, содержащий запрещенную субстанцию, или запрещенный метод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alibri"/>
              <a:buNone/>
            </a:pPr>
            <a:r>
              <a:rPr lang="ru-RU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ТОЛЬКО ВРАЧ для оказания </a:t>
            </a:r>
            <a:r>
              <a:rPr lang="ru-RU" sz="2400" b="1" i="0" u="sng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экстренной</a:t>
            </a:r>
            <a:r>
              <a:rPr lang="ru-RU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медицинской помощи !</a:t>
            </a: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23"/>
          <p:cNvSpPr txBox="1"/>
          <p:nvPr/>
        </p:nvSpPr>
        <p:spPr>
          <a:xfrm>
            <a:off x="7535863" y="3727449"/>
            <a:ext cx="3527426" cy="2450466"/>
          </a:xfrm>
          <a:prstGeom prst="rect">
            <a:avLst/>
          </a:prstGeom>
          <a:noFill/>
          <a:ln w="9525" cap="flat" cmpd="sng">
            <a:solidFill>
              <a:srgbClr val="00B05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A85"/>
              </a:buClr>
              <a:buSzPts val="3200"/>
              <a:buFont typeface="Calibri"/>
              <a:buNone/>
            </a:pPr>
            <a:r>
              <a:rPr lang="ru-RU" sz="3200" b="1" i="0" u="none" strike="noStrike" cap="none">
                <a:solidFill>
                  <a:srgbClr val="021A85"/>
                </a:solidFill>
                <a:latin typeface="Calibri"/>
                <a:ea typeface="Calibri"/>
                <a:cs typeface="Calibri"/>
                <a:sym typeface="Calibri"/>
              </a:rPr>
              <a:t>Исключение – наличие у спортсмена разрешения на ТИ!</a:t>
            </a:r>
            <a:endParaRPr/>
          </a:p>
        </p:txBody>
      </p:sp>
      <p:pic>
        <p:nvPicPr>
          <p:cNvPr id="604" name="Google Shape;604;p23" descr="Рисунок 5"/>
          <p:cNvPicPr preferRelativeResize="0"/>
          <p:nvPr/>
        </p:nvPicPr>
        <p:blipFill rotWithShape="1">
          <a:blip r:embed="rId3">
            <a:alphaModFix/>
          </a:blip>
          <a:srcRect l="27168" t="25250" r="27058" b="23282"/>
          <a:stretch/>
        </p:blipFill>
        <p:spPr>
          <a:xfrm>
            <a:off x="486730" y="3276193"/>
            <a:ext cx="3830638" cy="2619376"/>
          </a:xfrm>
          <a:prstGeom prst="rect">
            <a:avLst/>
          </a:prstGeom>
          <a:noFill/>
          <a:ln>
            <a:noFill/>
          </a:ln>
        </p:spPr>
      </p:pic>
      <p:sp>
        <p:nvSpPr>
          <p:cNvPr id="605" name="Google Shape;605;p23"/>
          <p:cNvSpPr txBox="1">
            <a:spLocks noGrp="1"/>
          </p:cNvSpPr>
          <p:nvPr>
            <p:ph type="sldNum" idx="12"/>
          </p:nvPr>
        </p:nvSpPr>
        <p:spPr>
          <a:xfrm>
            <a:off x="11308744" y="6406785"/>
            <a:ext cx="273656" cy="264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/>
          </a:p>
        </p:txBody>
      </p:sp>
      <p:grpSp>
        <p:nvGrpSpPr>
          <p:cNvPr id="606" name="Google Shape;606;p23"/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</p:grpSpPr>
        <p:sp>
          <p:nvSpPr>
            <p:cNvPr id="607" name="Google Shape;607;p23"/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name="adj" fmla="val 65854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23"/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name="adj" fmla="val 65854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24"/>
          <p:cNvSpPr txBox="1">
            <a:spLocks noGrp="1"/>
          </p:cNvSpPr>
          <p:nvPr>
            <p:ph type="sldNum" idx="12"/>
          </p:nvPr>
        </p:nvSpPr>
        <p:spPr>
          <a:xfrm>
            <a:off x="11308744" y="6406785"/>
            <a:ext cx="273656" cy="264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/>
          </a:p>
        </p:txBody>
      </p:sp>
      <p:sp>
        <p:nvSpPr>
          <p:cNvPr id="614" name="Google Shape;614;p24"/>
          <p:cNvSpPr txBox="1"/>
          <p:nvPr/>
        </p:nvSpPr>
        <p:spPr>
          <a:xfrm>
            <a:off x="496885" y="166846"/>
            <a:ext cx="699165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alibri"/>
              <a:buNone/>
            </a:pPr>
            <a:r>
              <a:rPr lang="ru-RU" sz="28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Как не нарушить антидопинговые правила?</a:t>
            </a:r>
            <a:endParaRPr/>
          </a:p>
        </p:txBody>
      </p:sp>
      <p:sp>
        <p:nvSpPr>
          <p:cNvPr id="615" name="Google Shape;615;p24"/>
          <p:cNvSpPr txBox="1"/>
          <p:nvPr/>
        </p:nvSpPr>
        <p:spPr>
          <a:xfrm>
            <a:off x="6009494" y="3249929"/>
            <a:ext cx="173012" cy="358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616" name="Google Shape;616;p24"/>
          <p:cNvSpPr txBox="1"/>
          <p:nvPr/>
        </p:nvSpPr>
        <p:spPr>
          <a:xfrm>
            <a:off x="6136494" y="3376929"/>
            <a:ext cx="173012" cy="358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617" name="Google Shape;617;p24"/>
          <p:cNvSpPr txBox="1"/>
          <p:nvPr/>
        </p:nvSpPr>
        <p:spPr>
          <a:xfrm>
            <a:off x="259597" y="471430"/>
            <a:ext cx="11435518" cy="2092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0683" marR="0" lvl="0" indent="-26068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•"/>
            </a:pPr>
            <a:r>
              <a:rPr lang="ru-RU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Спортсмен должен оформить разрешение на ТИ </a:t>
            </a:r>
            <a:r>
              <a:rPr lang="ru-RU" sz="2600" b="1" i="0" u="none" strike="noStrike" cap="none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rPr>
              <a:t>ДО </a:t>
            </a:r>
            <a:r>
              <a:rPr lang="ru-RU" sz="26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использования или обладания</a:t>
            </a:r>
            <a:r>
              <a:rPr lang="ru-RU" sz="2600" b="0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запрещенной субстанцией или методов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26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None/>
            </a:pPr>
            <a:r>
              <a:rPr lang="ru-RU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1800" b="1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18" name="Google Shape;618;p24"/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</p:grpSpPr>
        <p:sp>
          <p:nvSpPr>
            <p:cNvPr id="619" name="Google Shape;619;p24"/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name="adj" fmla="val 65854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24"/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name="adj" fmla="val 65854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21" name="Google Shape;621;p24" descr="Новая заметка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3643" y="4356703"/>
            <a:ext cx="8931725" cy="2251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Google Shape;622;p24" descr="Новая заметка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65975" y="1862377"/>
            <a:ext cx="10137265" cy="2251002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pic>
      <p:pic>
        <p:nvPicPr>
          <p:cNvPr id="623" name="Google Shape;623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43910" y="2816033"/>
            <a:ext cx="1264834" cy="1264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25"/>
          <p:cNvSpPr txBox="1">
            <a:spLocks noGrp="1"/>
          </p:cNvSpPr>
          <p:nvPr>
            <p:ph type="title"/>
          </p:nvPr>
        </p:nvSpPr>
        <p:spPr>
          <a:xfrm>
            <a:off x="-1758504" y="315597"/>
            <a:ext cx="9144000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ru-RU" sz="2400">
                <a:solidFill>
                  <a:srgbClr val="002060"/>
                </a:solidFill>
              </a:rPr>
              <a:t>РАСПРОСТРАНЕНИЕ ИЛИ 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ПОПЫТКА РАСПРОСТРАНЕНИЯ</a:t>
            </a:r>
            <a:endParaRPr/>
          </a:p>
        </p:txBody>
      </p:sp>
      <p:sp>
        <p:nvSpPr>
          <p:cNvPr id="629" name="Google Shape;629;p25"/>
          <p:cNvSpPr txBox="1"/>
          <p:nvPr/>
        </p:nvSpPr>
        <p:spPr>
          <a:xfrm>
            <a:off x="4583112" y="3500437"/>
            <a:ext cx="2808288" cy="350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630" name="Google Shape;630;p25"/>
          <p:cNvSpPr txBox="1"/>
          <p:nvPr/>
        </p:nvSpPr>
        <p:spPr>
          <a:xfrm>
            <a:off x="6807200" y="4039890"/>
            <a:ext cx="414527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ru-RU" sz="2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НАЗНАЧЕНИЕ ИЛИ ПОПЫТКА НАЗНАЧЕНИЯ</a:t>
            </a:r>
            <a:endParaRPr/>
          </a:p>
        </p:txBody>
      </p:sp>
      <p:sp>
        <p:nvSpPr>
          <p:cNvPr id="631" name="Google Shape;631;p25"/>
          <p:cNvSpPr txBox="1"/>
          <p:nvPr/>
        </p:nvSpPr>
        <p:spPr>
          <a:xfrm>
            <a:off x="826770" y="1598613"/>
            <a:ext cx="4391026" cy="1310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ru-RU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Период дисквалификации может быть пожизненным!</a:t>
            </a:r>
            <a:endParaRPr/>
          </a:p>
        </p:txBody>
      </p:sp>
      <p:sp>
        <p:nvSpPr>
          <p:cNvPr id="632" name="Google Shape;632;p25"/>
          <p:cNvSpPr txBox="1"/>
          <p:nvPr/>
        </p:nvSpPr>
        <p:spPr>
          <a:xfrm>
            <a:off x="6312217" y="5311487"/>
            <a:ext cx="4895851" cy="802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ru-RU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Исключение – наличие у спортсмена разрешения на ТИ!</a:t>
            </a:r>
            <a:endParaRPr/>
          </a:p>
        </p:txBody>
      </p:sp>
      <p:sp>
        <p:nvSpPr>
          <p:cNvPr id="633" name="Google Shape;633;p25"/>
          <p:cNvSpPr txBox="1">
            <a:spLocks noGrp="1"/>
          </p:cNvSpPr>
          <p:nvPr>
            <p:ph type="sldNum" idx="12"/>
          </p:nvPr>
        </p:nvSpPr>
        <p:spPr>
          <a:xfrm>
            <a:off x="11308744" y="6406785"/>
            <a:ext cx="273656" cy="264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/>
          </a:p>
        </p:txBody>
      </p:sp>
      <p:grpSp>
        <p:nvGrpSpPr>
          <p:cNvPr id="634" name="Google Shape;634;p25"/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</p:grpSpPr>
        <p:sp>
          <p:nvSpPr>
            <p:cNvPr id="635" name="Google Shape;635;p25"/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name="adj" fmla="val 65854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25"/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name="adj" fmla="val 65854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37" name="Google Shape;637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0186" y="4224757"/>
            <a:ext cx="4066710" cy="21030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8" name="Google Shape;638;p25"/>
          <p:cNvGrpSpPr/>
          <p:nvPr/>
        </p:nvGrpSpPr>
        <p:grpSpPr>
          <a:xfrm>
            <a:off x="5854001" y="359221"/>
            <a:ext cx="5812283" cy="3069780"/>
            <a:chOff x="0" y="0"/>
            <a:chExt cx="10798630" cy="5123544"/>
          </a:xfrm>
        </p:grpSpPr>
        <p:sp>
          <p:nvSpPr>
            <p:cNvPr id="639" name="Google Shape;639;p25"/>
            <p:cNvSpPr/>
            <p:nvPr/>
          </p:nvSpPr>
          <p:spPr>
            <a:xfrm>
              <a:off x="3213052" y="119531"/>
              <a:ext cx="87891" cy="9417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63500" dist="19050" dir="5400000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25"/>
            <p:cNvSpPr/>
            <p:nvPr/>
          </p:nvSpPr>
          <p:spPr>
            <a:xfrm>
              <a:off x="0" y="0"/>
              <a:ext cx="10798630" cy="512354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480" y="15346"/>
                  </a:moveTo>
                  <a:cubicBezTo>
                    <a:pt x="21464" y="15346"/>
                    <a:pt x="21448" y="15364"/>
                    <a:pt x="21432" y="15382"/>
                  </a:cubicBezTo>
                  <a:cubicBezTo>
                    <a:pt x="21136" y="14677"/>
                    <a:pt x="21136" y="14677"/>
                    <a:pt x="21136" y="14677"/>
                  </a:cubicBezTo>
                  <a:cubicBezTo>
                    <a:pt x="21176" y="14587"/>
                    <a:pt x="21192" y="14460"/>
                    <a:pt x="21192" y="14334"/>
                  </a:cubicBezTo>
                  <a:cubicBezTo>
                    <a:pt x="21192" y="14243"/>
                    <a:pt x="21184" y="14153"/>
                    <a:pt x="21160" y="14063"/>
                  </a:cubicBezTo>
                  <a:cubicBezTo>
                    <a:pt x="21408" y="13665"/>
                    <a:pt x="21408" y="13665"/>
                    <a:pt x="21408" y="13665"/>
                  </a:cubicBezTo>
                  <a:cubicBezTo>
                    <a:pt x="21416" y="13683"/>
                    <a:pt x="21416" y="13683"/>
                    <a:pt x="21424" y="13701"/>
                  </a:cubicBezTo>
                  <a:cubicBezTo>
                    <a:pt x="21464" y="13737"/>
                    <a:pt x="21520" y="13701"/>
                    <a:pt x="21536" y="13611"/>
                  </a:cubicBezTo>
                  <a:cubicBezTo>
                    <a:pt x="21560" y="13520"/>
                    <a:pt x="21544" y="13412"/>
                    <a:pt x="21504" y="13358"/>
                  </a:cubicBezTo>
                  <a:cubicBezTo>
                    <a:pt x="21464" y="13303"/>
                    <a:pt x="21408" y="13340"/>
                    <a:pt x="21392" y="13430"/>
                  </a:cubicBezTo>
                  <a:cubicBezTo>
                    <a:pt x="21376" y="13466"/>
                    <a:pt x="21376" y="13520"/>
                    <a:pt x="21384" y="13556"/>
                  </a:cubicBezTo>
                  <a:cubicBezTo>
                    <a:pt x="21128" y="13954"/>
                    <a:pt x="21128" y="13954"/>
                    <a:pt x="21128" y="13954"/>
                  </a:cubicBezTo>
                  <a:cubicBezTo>
                    <a:pt x="21080" y="13864"/>
                    <a:pt x="21024" y="13791"/>
                    <a:pt x="20952" y="13791"/>
                  </a:cubicBezTo>
                  <a:cubicBezTo>
                    <a:pt x="20905" y="13791"/>
                    <a:pt x="20857" y="13828"/>
                    <a:pt x="20817" y="13882"/>
                  </a:cubicBezTo>
                  <a:cubicBezTo>
                    <a:pt x="19641" y="10827"/>
                    <a:pt x="19641" y="10827"/>
                    <a:pt x="19641" y="10827"/>
                  </a:cubicBezTo>
                  <a:cubicBezTo>
                    <a:pt x="19681" y="10701"/>
                    <a:pt x="19705" y="10538"/>
                    <a:pt x="19705" y="10375"/>
                  </a:cubicBezTo>
                  <a:cubicBezTo>
                    <a:pt x="19705" y="10267"/>
                    <a:pt x="19697" y="10176"/>
                    <a:pt x="19681" y="10068"/>
                  </a:cubicBezTo>
                  <a:cubicBezTo>
                    <a:pt x="20089" y="9508"/>
                    <a:pt x="20089" y="9508"/>
                    <a:pt x="20089" y="9508"/>
                  </a:cubicBezTo>
                  <a:cubicBezTo>
                    <a:pt x="20105" y="9544"/>
                    <a:pt x="20121" y="9580"/>
                    <a:pt x="20145" y="9598"/>
                  </a:cubicBezTo>
                  <a:cubicBezTo>
                    <a:pt x="20217" y="9706"/>
                    <a:pt x="20313" y="9634"/>
                    <a:pt x="20353" y="9453"/>
                  </a:cubicBezTo>
                  <a:cubicBezTo>
                    <a:pt x="20393" y="9291"/>
                    <a:pt x="20369" y="9074"/>
                    <a:pt x="20289" y="8983"/>
                  </a:cubicBezTo>
                  <a:cubicBezTo>
                    <a:pt x="20217" y="8893"/>
                    <a:pt x="20121" y="8947"/>
                    <a:pt x="20081" y="9128"/>
                  </a:cubicBezTo>
                  <a:cubicBezTo>
                    <a:pt x="20057" y="9200"/>
                    <a:pt x="20057" y="9309"/>
                    <a:pt x="20065" y="9381"/>
                  </a:cubicBezTo>
                  <a:cubicBezTo>
                    <a:pt x="19649" y="9959"/>
                    <a:pt x="19649" y="9959"/>
                    <a:pt x="19649" y="9959"/>
                  </a:cubicBezTo>
                  <a:cubicBezTo>
                    <a:pt x="19593" y="9725"/>
                    <a:pt x="19482" y="9580"/>
                    <a:pt x="19346" y="9580"/>
                  </a:cubicBezTo>
                  <a:cubicBezTo>
                    <a:pt x="19298" y="9580"/>
                    <a:pt x="19250" y="9598"/>
                    <a:pt x="19202" y="9634"/>
                  </a:cubicBezTo>
                  <a:cubicBezTo>
                    <a:pt x="18578" y="6760"/>
                    <a:pt x="18578" y="6760"/>
                    <a:pt x="18578" y="6760"/>
                  </a:cubicBezTo>
                  <a:cubicBezTo>
                    <a:pt x="18594" y="6724"/>
                    <a:pt x="18602" y="6670"/>
                    <a:pt x="18602" y="6616"/>
                  </a:cubicBezTo>
                  <a:cubicBezTo>
                    <a:pt x="18602" y="6507"/>
                    <a:pt x="18570" y="6417"/>
                    <a:pt x="18514" y="6417"/>
                  </a:cubicBezTo>
                  <a:cubicBezTo>
                    <a:pt x="18514" y="6417"/>
                    <a:pt x="18506" y="6417"/>
                    <a:pt x="18498" y="6417"/>
                  </a:cubicBezTo>
                  <a:cubicBezTo>
                    <a:pt x="18203" y="5061"/>
                    <a:pt x="18203" y="5061"/>
                    <a:pt x="18203" y="5061"/>
                  </a:cubicBezTo>
                  <a:cubicBezTo>
                    <a:pt x="18338" y="4772"/>
                    <a:pt x="18426" y="4356"/>
                    <a:pt x="18426" y="3886"/>
                  </a:cubicBezTo>
                  <a:cubicBezTo>
                    <a:pt x="18426" y="3814"/>
                    <a:pt x="18418" y="3742"/>
                    <a:pt x="18418" y="3669"/>
                  </a:cubicBezTo>
                  <a:cubicBezTo>
                    <a:pt x="18570" y="3705"/>
                    <a:pt x="18570" y="3705"/>
                    <a:pt x="18570" y="3705"/>
                  </a:cubicBezTo>
                  <a:cubicBezTo>
                    <a:pt x="18578" y="3832"/>
                    <a:pt x="18626" y="3940"/>
                    <a:pt x="18682" y="3940"/>
                  </a:cubicBezTo>
                  <a:cubicBezTo>
                    <a:pt x="18754" y="3940"/>
                    <a:pt x="18802" y="3814"/>
                    <a:pt x="18802" y="3669"/>
                  </a:cubicBezTo>
                  <a:cubicBezTo>
                    <a:pt x="18802" y="3525"/>
                    <a:pt x="18754" y="3398"/>
                    <a:pt x="18682" y="3398"/>
                  </a:cubicBezTo>
                  <a:cubicBezTo>
                    <a:pt x="18634" y="3398"/>
                    <a:pt x="18594" y="3470"/>
                    <a:pt x="18578" y="3579"/>
                  </a:cubicBezTo>
                  <a:cubicBezTo>
                    <a:pt x="18402" y="3525"/>
                    <a:pt x="18402" y="3525"/>
                    <a:pt x="18402" y="3525"/>
                  </a:cubicBezTo>
                  <a:cubicBezTo>
                    <a:pt x="18338" y="2892"/>
                    <a:pt x="18099" y="2386"/>
                    <a:pt x="17803" y="2296"/>
                  </a:cubicBezTo>
                  <a:cubicBezTo>
                    <a:pt x="17835" y="1374"/>
                    <a:pt x="17835" y="1374"/>
                    <a:pt x="17835" y="1374"/>
                  </a:cubicBezTo>
                  <a:cubicBezTo>
                    <a:pt x="17859" y="1356"/>
                    <a:pt x="17883" y="1338"/>
                    <a:pt x="17907" y="1301"/>
                  </a:cubicBezTo>
                  <a:cubicBezTo>
                    <a:pt x="17971" y="1157"/>
                    <a:pt x="17979" y="940"/>
                    <a:pt x="17923" y="795"/>
                  </a:cubicBezTo>
                  <a:cubicBezTo>
                    <a:pt x="17867" y="651"/>
                    <a:pt x="17763" y="633"/>
                    <a:pt x="17699" y="759"/>
                  </a:cubicBezTo>
                  <a:cubicBezTo>
                    <a:pt x="17635" y="886"/>
                    <a:pt x="17627" y="1103"/>
                    <a:pt x="17683" y="1265"/>
                  </a:cubicBezTo>
                  <a:cubicBezTo>
                    <a:pt x="17707" y="1319"/>
                    <a:pt x="17739" y="1356"/>
                    <a:pt x="17779" y="1374"/>
                  </a:cubicBezTo>
                  <a:cubicBezTo>
                    <a:pt x="17747" y="2296"/>
                    <a:pt x="17747" y="2296"/>
                    <a:pt x="17747" y="2296"/>
                  </a:cubicBezTo>
                  <a:cubicBezTo>
                    <a:pt x="17731" y="2277"/>
                    <a:pt x="17723" y="2277"/>
                    <a:pt x="17715" y="2277"/>
                  </a:cubicBezTo>
                  <a:cubicBezTo>
                    <a:pt x="17323" y="2277"/>
                    <a:pt x="17003" y="3001"/>
                    <a:pt x="17003" y="3886"/>
                  </a:cubicBezTo>
                  <a:cubicBezTo>
                    <a:pt x="17003" y="4103"/>
                    <a:pt x="17019" y="4302"/>
                    <a:pt x="17051" y="4483"/>
                  </a:cubicBezTo>
                  <a:cubicBezTo>
                    <a:pt x="15788" y="6128"/>
                    <a:pt x="15788" y="6128"/>
                    <a:pt x="15788" y="6128"/>
                  </a:cubicBezTo>
                  <a:cubicBezTo>
                    <a:pt x="15564" y="5531"/>
                    <a:pt x="15237" y="5151"/>
                    <a:pt x="14861" y="5151"/>
                  </a:cubicBezTo>
                  <a:cubicBezTo>
                    <a:pt x="14821" y="5151"/>
                    <a:pt x="14781" y="5151"/>
                    <a:pt x="14741" y="5170"/>
                  </a:cubicBezTo>
                  <a:cubicBezTo>
                    <a:pt x="14637" y="2766"/>
                    <a:pt x="14637" y="2766"/>
                    <a:pt x="14637" y="2766"/>
                  </a:cubicBezTo>
                  <a:cubicBezTo>
                    <a:pt x="14661" y="2729"/>
                    <a:pt x="14685" y="2657"/>
                    <a:pt x="14685" y="2585"/>
                  </a:cubicBezTo>
                  <a:cubicBezTo>
                    <a:pt x="14685" y="2476"/>
                    <a:pt x="14645" y="2386"/>
                    <a:pt x="14597" y="2386"/>
                  </a:cubicBezTo>
                  <a:cubicBezTo>
                    <a:pt x="14557" y="2386"/>
                    <a:pt x="14525" y="2440"/>
                    <a:pt x="14509" y="2512"/>
                  </a:cubicBezTo>
                  <a:cubicBezTo>
                    <a:pt x="12575" y="1374"/>
                    <a:pt x="12575" y="1374"/>
                    <a:pt x="12575" y="1374"/>
                  </a:cubicBezTo>
                  <a:cubicBezTo>
                    <a:pt x="12575" y="1374"/>
                    <a:pt x="12575" y="1374"/>
                    <a:pt x="12575" y="1374"/>
                  </a:cubicBezTo>
                  <a:cubicBezTo>
                    <a:pt x="12575" y="1265"/>
                    <a:pt x="12535" y="1175"/>
                    <a:pt x="12487" y="1175"/>
                  </a:cubicBezTo>
                  <a:cubicBezTo>
                    <a:pt x="12455" y="1175"/>
                    <a:pt x="12423" y="1211"/>
                    <a:pt x="12407" y="1283"/>
                  </a:cubicBezTo>
                  <a:cubicBezTo>
                    <a:pt x="10888" y="380"/>
                    <a:pt x="10888" y="380"/>
                    <a:pt x="10888" y="380"/>
                  </a:cubicBezTo>
                  <a:cubicBezTo>
                    <a:pt x="10888" y="380"/>
                    <a:pt x="10888" y="362"/>
                    <a:pt x="10888" y="362"/>
                  </a:cubicBezTo>
                  <a:cubicBezTo>
                    <a:pt x="10888" y="163"/>
                    <a:pt x="10824" y="0"/>
                    <a:pt x="10736" y="0"/>
                  </a:cubicBezTo>
                  <a:cubicBezTo>
                    <a:pt x="10648" y="0"/>
                    <a:pt x="10576" y="163"/>
                    <a:pt x="10576" y="362"/>
                  </a:cubicBezTo>
                  <a:cubicBezTo>
                    <a:pt x="10576" y="416"/>
                    <a:pt x="10584" y="470"/>
                    <a:pt x="10592" y="506"/>
                  </a:cubicBezTo>
                  <a:cubicBezTo>
                    <a:pt x="9481" y="2332"/>
                    <a:pt x="9481" y="2332"/>
                    <a:pt x="9481" y="2332"/>
                  </a:cubicBezTo>
                  <a:cubicBezTo>
                    <a:pt x="9201" y="1554"/>
                    <a:pt x="8777" y="1048"/>
                    <a:pt x="8298" y="1048"/>
                  </a:cubicBezTo>
                  <a:cubicBezTo>
                    <a:pt x="7842" y="1048"/>
                    <a:pt x="7434" y="1500"/>
                    <a:pt x="7163" y="2205"/>
                  </a:cubicBezTo>
                  <a:cubicBezTo>
                    <a:pt x="6627" y="904"/>
                    <a:pt x="6627" y="904"/>
                    <a:pt x="6627" y="904"/>
                  </a:cubicBezTo>
                  <a:cubicBezTo>
                    <a:pt x="6651" y="850"/>
                    <a:pt x="6659" y="777"/>
                    <a:pt x="6659" y="705"/>
                  </a:cubicBezTo>
                  <a:cubicBezTo>
                    <a:pt x="6659" y="506"/>
                    <a:pt x="6595" y="362"/>
                    <a:pt x="6515" y="362"/>
                  </a:cubicBezTo>
                  <a:cubicBezTo>
                    <a:pt x="6435" y="362"/>
                    <a:pt x="6371" y="506"/>
                    <a:pt x="6371" y="705"/>
                  </a:cubicBezTo>
                  <a:cubicBezTo>
                    <a:pt x="6371" y="886"/>
                    <a:pt x="6435" y="1030"/>
                    <a:pt x="6515" y="1030"/>
                  </a:cubicBezTo>
                  <a:cubicBezTo>
                    <a:pt x="6539" y="1030"/>
                    <a:pt x="6563" y="1012"/>
                    <a:pt x="6579" y="994"/>
                  </a:cubicBezTo>
                  <a:cubicBezTo>
                    <a:pt x="7123" y="2314"/>
                    <a:pt x="7123" y="2314"/>
                    <a:pt x="7123" y="2314"/>
                  </a:cubicBezTo>
                  <a:cubicBezTo>
                    <a:pt x="6939" y="2838"/>
                    <a:pt x="6819" y="3489"/>
                    <a:pt x="6795" y="4193"/>
                  </a:cubicBezTo>
                  <a:cubicBezTo>
                    <a:pt x="5412" y="4193"/>
                    <a:pt x="5412" y="4193"/>
                    <a:pt x="5412" y="4193"/>
                  </a:cubicBezTo>
                  <a:cubicBezTo>
                    <a:pt x="5396" y="4121"/>
                    <a:pt x="5364" y="4067"/>
                    <a:pt x="5324" y="4067"/>
                  </a:cubicBezTo>
                  <a:cubicBezTo>
                    <a:pt x="5292" y="4067"/>
                    <a:pt x="5252" y="4121"/>
                    <a:pt x="5244" y="4193"/>
                  </a:cubicBezTo>
                  <a:cubicBezTo>
                    <a:pt x="4309" y="4193"/>
                    <a:pt x="4309" y="4193"/>
                    <a:pt x="4309" y="4193"/>
                  </a:cubicBezTo>
                  <a:cubicBezTo>
                    <a:pt x="4277" y="2928"/>
                    <a:pt x="3813" y="1916"/>
                    <a:pt x="3246" y="1916"/>
                  </a:cubicBezTo>
                  <a:cubicBezTo>
                    <a:pt x="2798" y="1916"/>
                    <a:pt x="2422" y="2531"/>
                    <a:pt x="2262" y="3416"/>
                  </a:cubicBezTo>
                  <a:cubicBezTo>
                    <a:pt x="1207" y="2711"/>
                    <a:pt x="1207" y="2711"/>
                    <a:pt x="1207" y="2711"/>
                  </a:cubicBezTo>
                  <a:cubicBezTo>
                    <a:pt x="1215" y="2675"/>
                    <a:pt x="1215" y="2621"/>
                    <a:pt x="1215" y="2585"/>
                  </a:cubicBezTo>
                  <a:cubicBezTo>
                    <a:pt x="1215" y="2368"/>
                    <a:pt x="1143" y="2205"/>
                    <a:pt x="1047" y="2205"/>
                  </a:cubicBezTo>
                  <a:cubicBezTo>
                    <a:pt x="951" y="2205"/>
                    <a:pt x="879" y="2368"/>
                    <a:pt x="879" y="2585"/>
                  </a:cubicBezTo>
                  <a:cubicBezTo>
                    <a:pt x="879" y="2784"/>
                    <a:pt x="951" y="2964"/>
                    <a:pt x="1047" y="2964"/>
                  </a:cubicBezTo>
                  <a:cubicBezTo>
                    <a:pt x="1103" y="2964"/>
                    <a:pt x="1143" y="2910"/>
                    <a:pt x="1175" y="2838"/>
                  </a:cubicBezTo>
                  <a:cubicBezTo>
                    <a:pt x="2238" y="3543"/>
                    <a:pt x="2238" y="3543"/>
                    <a:pt x="2238" y="3543"/>
                  </a:cubicBezTo>
                  <a:cubicBezTo>
                    <a:pt x="2198" y="3796"/>
                    <a:pt x="2182" y="4049"/>
                    <a:pt x="2182" y="4320"/>
                  </a:cubicBezTo>
                  <a:cubicBezTo>
                    <a:pt x="2182" y="5405"/>
                    <a:pt x="2502" y="6326"/>
                    <a:pt x="2942" y="6634"/>
                  </a:cubicBezTo>
                  <a:cubicBezTo>
                    <a:pt x="2750" y="8044"/>
                    <a:pt x="2750" y="8044"/>
                    <a:pt x="2750" y="8044"/>
                  </a:cubicBezTo>
                  <a:cubicBezTo>
                    <a:pt x="2742" y="8044"/>
                    <a:pt x="2734" y="8044"/>
                    <a:pt x="2726" y="8044"/>
                  </a:cubicBezTo>
                  <a:cubicBezTo>
                    <a:pt x="2630" y="8044"/>
                    <a:pt x="2558" y="8206"/>
                    <a:pt x="2558" y="8423"/>
                  </a:cubicBezTo>
                  <a:cubicBezTo>
                    <a:pt x="2558" y="8640"/>
                    <a:pt x="2630" y="8803"/>
                    <a:pt x="2726" y="8803"/>
                  </a:cubicBezTo>
                  <a:cubicBezTo>
                    <a:pt x="2822" y="8803"/>
                    <a:pt x="2894" y="8640"/>
                    <a:pt x="2894" y="8423"/>
                  </a:cubicBezTo>
                  <a:cubicBezTo>
                    <a:pt x="2894" y="8278"/>
                    <a:pt x="2862" y="8152"/>
                    <a:pt x="2806" y="8080"/>
                  </a:cubicBezTo>
                  <a:cubicBezTo>
                    <a:pt x="2998" y="6670"/>
                    <a:pt x="2998" y="6670"/>
                    <a:pt x="2998" y="6670"/>
                  </a:cubicBezTo>
                  <a:cubicBezTo>
                    <a:pt x="3078" y="6706"/>
                    <a:pt x="3158" y="6742"/>
                    <a:pt x="3246" y="6742"/>
                  </a:cubicBezTo>
                  <a:cubicBezTo>
                    <a:pt x="3358" y="6742"/>
                    <a:pt x="3461" y="6688"/>
                    <a:pt x="3565" y="6634"/>
                  </a:cubicBezTo>
                  <a:cubicBezTo>
                    <a:pt x="3533" y="6652"/>
                    <a:pt x="3533" y="6652"/>
                    <a:pt x="3533" y="6652"/>
                  </a:cubicBezTo>
                  <a:cubicBezTo>
                    <a:pt x="4077" y="10050"/>
                    <a:pt x="4077" y="10050"/>
                    <a:pt x="4077" y="10050"/>
                  </a:cubicBezTo>
                  <a:cubicBezTo>
                    <a:pt x="3709" y="10538"/>
                    <a:pt x="3413" y="11315"/>
                    <a:pt x="3262" y="12237"/>
                  </a:cubicBezTo>
                  <a:cubicBezTo>
                    <a:pt x="2374" y="11387"/>
                    <a:pt x="2374" y="11387"/>
                    <a:pt x="2374" y="11387"/>
                  </a:cubicBezTo>
                  <a:cubicBezTo>
                    <a:pt x="2374" y="11387"/>
                    <a:pt x="2374" y="11387"/>
                    <a:pt x="2374" y="11387"/>
                  </a:cubicBezTo>
                  <a:cubicBezTo>
                    <a:pt x="2374" y="11261"/>
                    <a:pt x="2342" y="11189"/>
                    <a:pt x="2294" y="11189"/>
                  </a:cubicBezTo>
                  <a:cubicBezTo>
                    <a:pt x="2270" y="11189"/>
                    <a:pt x="2246" y="11207"/>
                    <a:pt x="2230" y="11243"/>
                  </a:cubicBezTo>
                  <a:cubicBezTo>
                    <a:pt x="1735" y="10755"/>
                    <a:pt x="1735" y="10755"/>
                    <a:pt x="1735" y="10755"/>
                  </a:cubicBezTo>
                  <a:cubicBezTo>
                    <a:pt x="1767" y="10574"/>
                    <a:pt x="1791" y="10393"/>
                    <a:pt x="1791" y="10194"/>
                  </a:cubicBezTo>
                  <a:cubicBezTo>
                    <a:pt x="1791" y="9381"/>
                    <a:pt x="1495" y="8712"/>
                    <a:pt x="1135" y="8712"/>
                  </a:cubicBezTo>
                  <a:cubicBezTo>
                    <a:pt x="1047" y="8712"/>
                    <a:pt x="959" y="8767"/>
                    <a:pt x="887" y="8839"/>
                  </a:cubicBezTo>
                  <a:cubicBezTo>
                    <a:pt x="616" y="7555"/>
                    <a:pt x="616" y="7555"/>
                    <a:pt x="616" y="7555"/>
                  </a:cubicBezTo>
                  <a:cubicBezTo>
                    <a:pt x="640" y="7501"/>
                    <a:pt x="656" y="7429"/>
                    <a:pt x="656" y="7357"/>
                  </a:cubicBezTo>
                  <a:cubicBezTo>
                    <a:pt x="656" y="7194"/>
                    <a:pt x="608" y="7086"/>
                    <a:pt x="536" y="7086"/>
                  </a:cubicBezTo>
                  <a:cubicBezTo>
                    <a:pt x="472" y="7086"/>
                    <a:pt x="424" y="7194"/>
                    <a:pt x="424" y="7357"/>
                  </a:cubicBezTo>
                  <a:cubicBezTo>
                    <a:pt x="424" y="7501"/>
                    <a:pt x="472" y="7610"/>
                    <a:pt x="536" y="7610"/>
                  </a:cubicBezTo>
                  <a:cubicBezTo>
                    <a:pt x="544" y="7610"/>
                    <a:pt x="552" y="7610"/>
                    <a:pt x="560" y="7610"/>
                  </a:cubicBezTo>
                  <a:cubicBezTo>
                    <a:pt x="831" y="8893"/>
                    <a:pt x="831" y="8893"/>
                    <a:pt x="831" y="8893"/>
                  </a:cubicBezTo>
                  <a:cubicBezTo>
                    <a:pt x="624" y="9146"/>
                    <a:pt x="488" y="9634"/>
                    <a:pt x="488" y="10194"/>
                  </a:cubicBezTo>
                  <a:cubicBezTo>
                    <a:pt x="488" y="10411"/>
                    <a:pt x="512" y="10628"/>
                    <a:pt x="552" y="10809"/>
                  </a:cubicBezTo>
                  <a:cubicBezTo>
                    <a:pt x="264" y="11189"/>
                    <a:pt x="264" y="11189"/>
                    <a:pt x="264" y="11189"/>
                  </a:cubicBezTo>
                  <a:cubicBezTo>
                    <a:pt x="240" y="11134"/>
                    <a:pt x="200" y="11098"/>
                    <a:pt x="160" y="11098"/>
                  </a:cubicBezTo>
                  <a:cubicBezTo>
                    <a:pt x="72" y="11098"/>
                    <a:pt x="0" y="11243"/>
                    <a:pt x="0" y="11442"/>
                  </a:cubicBezTo>
                  <a:cubicBezTo>
                    <a:pt x="0" y="11622"/>
                    <a:pt x="56" y="11767"/>
                    <a:pt x="136" y="11803"/>
                  </a:cubicBezTo>
                  <a:cubicBezTo>
                    <a:pt x="328" y="14749"/>
                    <a:pt x="328" y="14749"/>
                    <a:pt x="328" y="14749"/>
                  </a:cubicBezTo>
                  <a:cubicBezTo>
                    <a:pt x="272" y="14822"/>
                    <a:pt x="224" y="14966"/>
                    <a:pt x="224" y="15147"/>
                  </a:cubicBezTo>
                  <a:cubicBezTo>
                    <a:pt x="224" y="15382"/>
                    <a:pt x="312" y="15581"/>
                    <a:pt x="424" y="15581"/>
                  </a:cubicBezTo>
                  <a:cubicBezTo>
                    <a:pt x="536" y="15581"/>
                    <a:pt x="624" y="15382"/>
                    <a:pt x="624" y="15147"/>
                  </a:cubicBezTo>
                  <a:cubicBezTo>
                    <a:pt x="624" y="15111"/>
                    <a:pt x="624" y="15075"/>
                    <a:pt x="616" y="15039"/>
                  </a:cubicBezTo>
                  <a:cubicBezTo>
                    <a:pt x="2422" y="14189"/>
                    <a:pt x="2422" y="14189"/>
                    <a:pt x="2422" y="14189"/>
                  </a:cubicBezTo>
                  <a:cubicBezTo>
                    <a:pt x="2414" y="14117"/>
                    <a:pt x="2414" y="14117"/>
                    <a:pt x="2414" y="14117"/>
                  </a:cubicBezTo>
                  <a:cubicBezTo>
                    <a:pt x="2430" y="14243"/>
                    <a:pt x="2478" y="14334"/>
                    <a:pt x="2542" y="14352"/>
                  </a:cubicBezTo>
                  <a:cubicBezTo>
                    <a:pt x="2486" y="16286"/>
                    <a:pt x="2486" y="16286"/>
                    <a:pt x="2486" y="16286"/>
                  </a:cubicBezTo>
                  <a:cubicBezTo>
                    <a:pt x="2446" y="16322"/>
                    <a:pt x="2414" y="16394"/>
                    <a:pt x="2406" y="16485"/>
                  </a:cubicBezTo>
                  <a:cubicBezTo>
                    <a:pt x="1399" y="16123"/>
                    <a:pt x="1399" y="16123"/>
                    <a:pt x="1399" y="16123"/>
                  </a:cubicBezTo>
                  <a:cubicBezTo>
                    <a:pt x="1391" y="16015"/>
                    <a:pt x="1351" y="15924"/>
                    <a:pt x="1303" y="15924"/>
                  </a:cubicBezTo>
                  <a:cubicBezTo>
                    <a:pt x="1247" y="15924"/>
                    <a:pt x="1199" y="16015"/>
                    <a:pt x="1199" y="16141"/>
                  </a:cubicBezTo>
                  <a:cubicBezTo>
                    <a:pt x="1199" y="16268"/>
                    <a:pt x="1247" y="16376"/>
                    <a:pt x="1303" y="16376"/>
                  </a:cubicBezTo>
                  <a:cubicBezTo>
                    <a:pt x="1335" y="16376"/>
                    <a:pt x="1375" y="16322"/>
                    <a:pt x="1391" y="16250"/>
                  </a:cubicBezTo>
                  <a:cubicBezTo>
                    <a:pt x="2406" y="16611"/>
                    <a:pt x="2406" y="16611"/>
                    <a:pt x="2406" y="16611"/>
                  </a:cubicBezTo>
                  <a:cubicBezTo>
                    <a:pt x="2414" y="16738"/>
                    <a:pt x="2462" y="16810"/>
                    <a:pt x="2518" y="16810"/>
                  </a:cubicBezTo>
                  <a:cubicBezTo>
                    <a:pt x="2582" y="16810"/>
                    <a:pt x="2630" y="16702"/>
                    <a:pt x="2630" y="16557"/>
                  </a:cubicBezTo>
                  <a:cubicBezTo>
                    <a:pt x="2630" y="16430"/>
                    <a:pt x="2598" y="16322"/>
                    <a:pt x="2550" y="16286"/>
                  </a:cubicBezTo>
                  <a:cubicBezTo>
                    <a:pt x="2598" y="14352"/>
                    <a:pt x="2598" y="14352"/>
                    <a:pt x="2598" y="14352"/>
                  </a:cubicBezTo>
                  <a:cubicBezTo>
                    <a:pt x="2598" y="14352"/>
                    <a:pt x="2606" y="14334"/>
                    <a:pt x="2606" y="14334"/>
                  </a:cubicBezTo>
                  <a:cubicBezTo>
                    <a:pt x="3254" y="17262"/>
                    <a:pt x="3254" y="17262"/>
                    <a:pt x="3254" y="17262"/>
                  </a:cubicBezTo>
                  <a:cubicBezTo>
                    <a:pt x="2294" y="18871"/>
                    <a:pt x="2294" y="18871"/>
                    <a:pt x="2294" y="18871"/>
                  </a:cubicBezTo>
                  <a:cubicBezTo>
                    <a:pt x="2182" y="18618"/>
                    <a:pt x="2023" y="18473"/>
                    <a:pt x="1847" y="18473"/>
                  </a:cubicBezTo>
                  <a:cubicBezTo>
                    <a:pt x="1503" y="18473"/>
                    <a:pt x="1215" y="19106"/>
                    <a:pt x="1215" y="19901"/>
                  </a:cubicBezTo>
                  <a:cubicBezTo>
                    <a:pt x="1215" y="20696"/>
                    <a:pt x="1503" y="21329"/>
                    <a:pt x="1847" y="21329"/>
                  </a:cubicBezTo>
                  <a:cubicBezTo>
                    <a:pt x="2198" y="21329"/>
                    <a:pt x="2486" y="20696"/>
                    <a:pt x="2486" y="19901"/>
                  </a:cubicBezTo>
                  <a:cubicBezTo>
                    <a:pt x="2486" y="19883"/>
                    <a:pt x="2486" y="19865"/>
                    <a:pt x="2486" y="19865"/>
                  </a:cubicBezTo>
                  <a:cubicBezTo>
                    <a:pt x="3493" y="18997"/>
                    <a:pt x="3493" y="18997"/>
                    <a:pt x="3493" y="18997"/>
                  </a:cubicBezTo>
                  <a:cubicBezTo>
                    <a:pt x="3517" y="19124"/>
                    <a:pt x="3573" y="19196"/>
                    <a:pt x="3629" y="19196"/>
                  </a:cubicBezTo>
                  <a:cubicBezTo>
                    <a:pt x="3693" y="19196"/>
                    <a:pt x="3749" y="19106"/>
                    <a:pt x="3773" y="18997"/>
                  </a:cubicBezTo>
                  <a:cubicBezTo>
                    <a:pt x="5116" y="20389"/>
                    <a:pt x="5116" y="20389"/>
                    <a:pt x="5116" y="20389"/>
                  </a:cubicBezTo>
                  <a:cubicBezTo>
                    <a:pt x="5116" y="20407"/>
                    <a:pt x="5108" y="20425"/>
                    <a:pt x="5108" y="20443"/>
                  </a:cubicBezTo>
                  <a:cubicBezTo>
                    <a:pt x="5108" y="20660"/>
                    <a:pt x="5188" y="20823"/>
                    <a:pt x="5284" y="20823"/>
                  </a:cubicBezTo>
                  <a:cubicBezTo>
                    <a:pt x="5372" y="20823"/>
                    <a:pt x="5452" y="20660"/>
                    <a:pt x="5452" y="20443"/>
                  </a:cubicBezTo>
                  <a:cubicBezTo>
                    <a:pt x="5452" y="20371"/>
                    <a:pt x="5444" y="20299"/>
                    <a:pt x="5420" y="20244"/>
                  </a:cubicBezTo>
                  <a:cubicBezTo>
                    <a:pt x="5428" y="20262"/>
                    <a:pt x="5428" y="20262"/>
                    <a:pt x="5428" y="20262"/>
                  </a:cubicBezTo>
                  <a:cubicBezTo>
                    <a:pt x="6635" y="18365"/>
                    <a:pt x="6635" y="18365"/>
                    <a:pt x="6635" y="18365"/>
                  </a:cubicBezTo>
                  <a:cubicBezTo>
                    <a:pt x="7906" y="21184"/>
                    <a:pt x="7906" y="21184"/>
                    <a:pt x="7906" y="21184"/>
                  </a:cubicBezTo>
                  <a:cubicBezTo>
                    <a:pt x="7922" y="21148"/>
                    <a:pt x="7922" y="21148"/>
                    <a:pt x="7922" y="21148"/>
                  </a:cubicBezTo>
                  <a:cubicBezTo>
                    <a:pt x="7906" y="21184"/>
                    <a:pt x="7890" y="21257"/>
                    <a:pt x="7890" y="21329"/>
                  </a:cubicBezTo>
                  <a:cubicBezTo>
                    <a:pt x="7890" y="21473"/>
                    <a:pt x="7946" y="21600"/>
                    <a:pt x="8010" y="21600"/>
                  </a:cubicBezTo>
                  <a:cubicBezTo>
                    <a:pt x="8074" y="21600"/>
                    <a:pt x="8130" y="21473"/>
                    <a:pt x="8130" y="21329"/>
                  </a:cubicBezTo>
                  <a:cubicBezTo>
                    <a:pt x="8130" y="21275"/>
                    <a:pt x="8122" y="21220"/>
                    <a:pt x="8106" y="21184"/>
                  </a:cubicBezTo>
                  <a:cubicBezTo>
                    <a:pt x="8825" y="19449"/>
                    <a:pt x="8825" y="19449"/>
                    <a:pt x="8825" y="19449"/>
                  </a:cubicBezTo>
                  <a:cubicBezTo>
                    <a:pt x="8865" y="19521"/>
                    <a:pt x="8921" y="19576"/>
                    <a:pt x="8977" y="19576"/>
                  </a:cubicBezTo>
                  <a:cubicBezTo>
                    <a:pt x="9057" y="19576"/>
                    <a:pt x="9121" y="19503"/>
                    <a:pt x="9169" y="19377"/>
                  </a:cubicBezTo>
                  <a:cubicBezTo>
                    <a:pt x="9609" y="20046"/>
                    <a:pt x="9609" y="20046"/>
                    <a:pt x="9609" y="20046"/>
                  </a:cubicBezTo>
                  <a:cubicBezTo>
                    <a:pt x="9601" y="20082"/>
                    <a:pt x="9593" y="20136"/>
                    <a:pt x="9593" y="20172"/>
                  </a:cubicBezTo>
                  <a:cubicBezTo>
                    <a:pt x="9593" y="20371"/>
                    <a:pt x="9665" y="20534"/>
                    <a:pt x="9753" y="20534"/>
                  </a:cubicBezTo>
                  <a:cubicBezTo>
                    <a:pt x="9841" y="20534"/>
                    <a:pt x="9913" y="20371"/>
                    <a:pt x="9913" y="20172"/>
                  </a:cubicBezTo>
                  <a:cubicBezTo>
                    <a:pt x="9913" y="19991"/>
                    <a:pt x="9841" y="19829"/>
                    <a:pt x="9753" y="19829"/>
                  </a:cubicBezTo>
                  <a:cubicBezTo>
                    <a:pt x="9713" y="19829"/>
                    <a:pt x="9673" y="19865"/>
                    <a:pt x="9641" y="19937"/>
                  </a:cubicBezTo>
                  <a:cubicBezTo>
                    <a:pt x="9201" y="19250"/>
                    <a:pt x="9201" y="19250"/>
                    <a:pt x="9201" y="19250"/>
                  </a:cubicBezTo>
                  <a:cubicBezTo>
                    <a:pt x="9209" y="19196"/>
                    <a:pt x="9217" y="19124"/>
                    <a:pt x="9217" y="19033"/>
                  </a:cubicBezTo>
                  <a:cubicBezTo>
                    <a:pt x="9217" y="19033"/>
                    <a:pt x="9217" y="19033"/>
                    <a:pt x="9217" y="19015"/>
                  </a:cubicBezTo>
                  <a:cubicBezTo>
                    <a:pt x="10928" y="18256"/>
                    <a:pt x="10928" y="18256"/>
                    <a:pt x="10928" y="18256"/>
                  </a:cubicBezTo>
                  <a:cubicBezTo>
                    <a:pt x="10936" y="18328"/>
                    <a:pt x="10968" y="18365"/>
                    <a:pt x="11000" y="18365"/>
                  </a:cubicBezTo>
                  <a:cubicBezTo>
                    <a:pt x="11048" y="18365"/>
                    <a:pt x="11080" y="18292"/>
                    <a:pt x="11088" y="18184"/>
                  </a:cubicBezTo>
                  <a:cubicBezTo>
                    <a:pt x="12854" y="17388"/>
                    <a:pt x="12854" y="17388"/>
                    <a:pt x="12854" y="17388"/>
                  </a:cubicBezTo>
                  <a:cubicBezTo>
                    <a:pt x="12870" y="17443"/>
                    <a:pt x="12902" y="17497"/>
                    <a:pt x="12934" y="17497"/>
                  </a:cubicBezTo>
                  <a:cubicBezTo>
                    <a:pt x="12982" y="17497"/>
                    <a:pt x="13022" y="17407"/>
                    <a:pt x="13022" y="17298"/>
                  </a:cubicBezTo>
                  <a:cubicBezTo>
                    <a:pt x="13022" y="17244"/>
                    <a:pt x="13014" y="17208"/>
                    <a:pt x="13006" y="17190"/>
                  </a:cubicBezTo>
                  <a:cubicBezTo>
                    <a:pt x="13478" y="15798"/>
                    <a:pt x="13478" y="15798"/>
                    <a:pt x="13478" y="15798"/>
                  </a:cubicBezTo>
                  <a:cubicBezTo>
                    <a:pt x="13486" y="15816"/>
                    <a:pt x="13494" y="15816"/>
                    <a:pt x="13494" y="15816"/>
                  </a:cubicBezTo>
                  <a:cubicBezTo>
                    <a:pt x="13518" y="15816"/>
                    <a:pt x="13534" y="15798"/>
                    <a:pt x="13542" y="15780"/>
                  </a:cubicBezTo>
                  <a:cubicBezTo>
                    <a:pt x="15197" y="16539"/>
                    <a:pt x="15197" y="16539"/>
                    <a:pt x="15197" y="16539"/>
                  </a:cubicBezTo>
                  <a:cubicBezTo>
                    <a:pt x="15277" y="17045"/>
                    <a:pt x="15277" y="17045"/>
                    <a:pt x="15277" y="17045"/>
                  </a:cubicBezTo>
                  <a:cubicBezTo>
                    <a:pt x="15157" y="17172"/>
                    <a:pt x="15077" y="17443"/>
                    <a:pt x="15077" y="17768"/>
                  </a:cubicBezTo>
                  <a:cubicBezTo>
                    <a:pt x="15077" y="18202"/>
                    <a:pt x="15229" y="18563"/>
                    <a:pt x="15429" y="18563"/>
                  </a:cubicBezTo>
                  <a:cubicBezTo>
                    <a:pt x="15548" y="18563"/>
                    <a:pt x="15652" y="18419"/>
                    <a:pt x="15716" y="18220"/>
                  </a:cubicBezTo>
                  <a:cubicBezTo>
                    <a:pt x="16883" y="19738"/>
                    <a:pt x="16883" y="19738"/>
                    <a:pt x="16883" y="19738"/>
                  </a:cubicBezTo>
                  <a:cubicBezTo>
                    <a:pt x="16883" y="19774"/>
                    <a:pt x="16875" y="19811"/>
                    <a:pt x="16875" y="19847"/>
                  </a:cubicBezTo>
                  <a:cubicBezTo>
                    <a:pt x="16875" y="20046"/>
                    <a:pt x="16955" y="20226"/>
                    <a:pt x="17043" y="20226"/>
                  </a:cubicBezTo>
                  <a:cubicBezTo>
                    <a:pt x="17139" y="20226"/>
                    <a:pt x="17219" y="20046"/>
                    <a:pt x="17219" y="19847"/>
                  </a:cubicBezTo>
                  <a:cubicBezTo>
                    <a:pt x="17219" y="19792"/>
                    <a:pt x="17211" y="19738"/>
                    <a:pt x="17203" y="19702"/>
                  </a:cubicBezTo>
                  <a:cubicBezTo>
                    <a:pt x="17907" y="18834"/>
                    <a:pt x="17907" y="18834"/>
                    <a:pt x="17907" y="18834"/>
                  </a:cubicBezTo>
                  <a:cubicBezTo>
                    <a:pt x="18083" y="19341"/>
                    <a:pt x="18354" y="19648"/>
                    <a:pt x="18650" y="19648"/>
                  </a:cubicBezTo>
                  <a:cubicBezTo>
                    <a:pt x="19170" y="19648"/>
                    <a:pt x="19593" y="18708"/>
                    <a:pt x="19593" y="17515"/>
                  </a:cubicBezTo>
                  <a:cubicBezTo>
                    <a:pt x="19593" y="17208"/>
                    <a:pt x="19562" y="16918"/>
                    <a:pt x="19514" y="16647"/>
                  </a:cubicBezTo>
                  <a:cubicBezTo>
                    <a:pt x="19953" y="15979"/>
                    <a:pt x="19953" y="15979"/>
                    <a:pt x="19953" y="15979"/>
                  </a:cubicBezTo>
                  <a:cubicBezTo>
                    <a:pt x="19961" y="15997"/>
                    <a:pt x="19985" y="16015"/>
                    <a:pt x="20001" y="16015"/>
                  </a:cubicBezTo>
                  <a:cubicBezTo>
                    <a:pt x="20049" y="16015"/>
                    <a:pt x="20089" y="15924"/>
                    <a:pt x="20089" y="15816"/>
                  </a:cubicBezTo>
                  <a:cubicBezTo>
                    <a:pt x="20089" y="15798"/>
                    <a:pt x="20089" y="15780"/>
                    <a:pt x="20089" y="15762"/>
                  </a:cubicBezTo>
                  <a:cubicBezTo>
                    <a:pt x="20777" y="14695"/>
                    <a:pt x="20777" y="14695"/>
                    <a:pt x="20777" y="14695"/>
                  </a:cubicBezTo>
                  <a:cubicBezTo>
                    <a:pt x="20817" y="14804"/>
                    <a:pt x="20881" y="14876"/>
                    <a:pt x="20952" y="14876"/>
                  </a:cubicBezTo>
                  <a:cubicBezTo>
                    <a:pt x="21008" y="14876"/>
                    <a:pt x="21056" y="14840"/>
                    <a:pt x="21096" y="14768"/>
                  </a:cubicBezTo>
                  <a:cubicBezTo>
                    <a:pt x="21384" y="15454"/>
                    <a:pt x="21384" y="15454"/>
                    <a:pt x="21384" y="15454"/>
                  </a:cubicBezTo>
                  <a:cubicBezTo>
                    <a:pt x="21368" y="15509"/>
                    <a:pt x="21360" y="15563"/>
                    <a:pt x="21360" y="15617"/>
                  </a:cubicBezTo>
                  <a:cubicBezTo>
                    <a:pt x="21360" y="15762"/>
                    <a:pt x="21416" y="15888"/>
                    <a:pt x="21480" y="15888"/>
                  </a:cubicBezTo>
                  <a:cubicBezTo>
                    <a:pt x="21544" y="15888"/>
                    <a:pt x="21600" y="15762"/>
                    <a:pt x="21600" y="15617"/>
                  </a:cubicBezTo>
                  <a:cubicBezTo>
                    <a:pt x="21600" y="15472"/>
                    <a:pt x="21544" y="15346"/>
                    <a:pt x="21480" y="15346"/>
                  </a:cubicBezTo>
                  <a:close/>
                  <a:moveTo>
                    <a:pt x="18682" y="3470"/>
                  </a:moveTo>
                  <a:cubicBezTo>
                    <a:pt x="18738" y="3470"/>
                    <a:pt x="18770" y="3561"/>
                    <a:pt x="18770" y="3669"/>
                  </a:cubicBezTo>
                  <a:cubicBezTo>
                    <a:pt x="18770" y="3778"/>
                    <a:pt x="18738" y="3868"/>
                    <a:pt x="18682" y="3868"/>
                  </a:cubicBezTo>
                  <a:cubicBezTo>
                    <a:pt x="18634" y="3868"/>
                    <a:pt x="18594" y="3778"/>
                    <a:pt x="18594" y="3669"/>
                  </a:cubicBezTo>
                  <a:cubicBezTo>
                    <a:pt x="18594" y="3561"/>
                    <a:pt x="18634" y="3470"/>
                    <a:pt x="18682" y="3470"/>
                  </a:cubicBezTo>
                  <a:close/>
                  <a:moveTo>
                    <a:pt x="6403" y="705"/>
                  </a:moveTo>
                  <a:cubicBezTo>
                    <a:pt x="6403" y="560"/>
                    <a:pt x="6451" y="452"/>
                    <a:pt x="6515" y="452"/>
                  </a:cubicBezTo>
                  <a:cubicBezTo>
                    <a:pt x="6579" y="452"/>
                    <a:pt x="6627" y="560"/>
                    <a:pt x="6627" y="705"/>
                  </a:cubicBezTo>
                  <a:cubicBezTo>
                    <a:pt x="6627" y="831"/>
                    <a:pt x="6579" y="940"/>
                    <a:pt x="6515" y="940"/>
                  </a:cubicBezTo>
                  <a:cubicBezTo>
                    <a:pt x="6451" y="940"/>
                    <a:pt x="6403" y="831"/>
                    <a:pt x="6403" y="705"/>
                  </a:cubicBezTo>
                  <a:close/>
                  <a:moveTo>
                    <a:pt x="2854" y="8423"/>
                  </a:moveTo>
                  <a:cubicBezTo>
                    <a:pt x="2854" y="8586"/>
                    <a:pt x="2798" y="8712"/>
                    <a:pt x="2726" y="8712"/>
                  </a:cubicBezTo>
                  <a:cubicBezTo>
                    <a:pt x="2654" y="8712"/>
                    <a:pt x="2598" y="8586"/>
                    <a:pt x="2598" y="8423"/>
                  </a:cubicBezTo>
                  <a:cubicBezTo>
                    <a:pt x="2598" y="8260"/>
                    <a:pt x="2654" y="8134"/>
                    <a:pt x="2726" y="8134"/>
                  </a:cubicBezTo>
                  <a:cubicBezTo>
                    <a:pt x="2798" y="8134"/>
                    <a:pt x="2854" y="8260"/>
                    <a:pt x="2854" y="8423"/>
                  </a:cubicBezTo>
                  <a:close/>
                  <a:moveTo>
                    <a:pt x="448" y="7357"/>
                  </a:moveTo>
                  <a:cubicBezTo>
                    <a:pt x="448" y="7230"/>
                    <a:pt x="488" y="7158"/>
                    <a:pt x="536" y="7158"/>
                  </a:cubicBezTo>
                  <a:cubicBezTo>
                    <a:pt x="592" y="7158"/>
                    <a:pt x="632" y="7230"/>
                    <a:pt x="632" y="7357"/>
                  </a:cubicBezTo>
                  <a:cubicBezTo>
                    <a:pt x="632" y="7411"/>
                    <a:pt x="616" y="7465"/>
                    <a:pt x="600" y="7501"/>
                  </a:cubicBezTo>
                  <a:cubicBezTo>
                    <a:pt x="552" y="7537"/>
                    <a:pt x="552" y="7537"/>
                    <a:pt x="552" y="7537"/>
                  </a:cubicBezTo>
                  <a:cubicBezTo>
                    <a:pt x="552" y="7555"/>
                    <a:pt x="544" y="7555"/>
                    <a:pt x="536" y="7555"/>
                  </a:cubicBezTo>
                  <a:cubicBezTo>
                    <a:pt x="488" y="7555"/>
                    <a:pt x="448" y="7465"/>
                    <a:pt x="448" y="7357"/>
                  </a:cubicBezTo>
                  <a:close/>
                  <a:moveTo>
                    <a:pt x="19601" y="10936"/>
                  </a:moveTo>
                  <a:cubicBezTo>
                    <a:pt x="20777" y="13972"/>
                    <a:pt x="20777" y="13972"/>
                    <a:pt x="20777" y="13972"/>
                  </a:cubicBezTo>
                  <a:cubicBezTo>
                    <a:pt x="20745" y="14063"/>
                    <a:pt x="20721" y="14153"/>
                    <a:pt x="20721" y="14261"/>
                  </a:cubicBezTo>
                  <a:cubicBezTo>
                    <a:pt x="18938" y="14243"/>
                    <a:pt x="18938" y="14243"/>
                    <a:pt x="18938" y="14243"/>
                  </a:cubicBezTo>
                  <a:cubicBezTo>
                    <a:pt x="18906" y="14171"/>
                    <a:pt x="18866" y="14117"/>
                    <a:pt x="18826" y="14117"/>
                  </a:cubicBezTo>
                  <a:cubicBezTo>
                    <a:pt x="19186" y="11080"/>
                    <a:pt x="19186" y="11080"/>
                    <a:pt x="19186" y="11080"/>
                  </a:cubicBezTo>
                  <a:cubicBezTo>
                    <a:pt x="19234" y="11134"/>
                    <a:pt x="19290" y="11171"/>
                    <a:pt x="19346" y="11171"/>
                  </a:cubicBezTo>
                  <a:cubicBezTo>
                    <a:pt x="19450" y="11171"/>
                    <a:pt x="19538" y="11080"/>
                    <a:pt x="19601" y="10936"/>
                  </a:cubicBezTo>
                  <a:close/>
                  <a:moveTo>
                    <a:pt x="17563" y="14677"/>
                  </a:moveTo>
                  <a:cubicBezTo>
                    <a:pt x="17579" y="14677"/>
                    <a:pt x="17587" y="14659"/>
                    <a:pt x="17603" y="14659"/>
                  </a:cubicBezTo>
                  <a:cubicBezTo>
                    <a:pt x="18067" y="15852"/>
                    <a:pt x="18067" y="15852"/>
                    <a:pt x="18067" y="15852"/>
                  </a:cubicBezTo>
                  <a:cubicBezTo>
                    <a:pt x="17851" y="16232"/>
                    <a:pt x="17707" y="16846"/>
                    <a:pt x="17707" y="17515"/>
                  </a:cubicBezTo>
                  <a:cubicBezTo>
                    <a:pt x="17707" y="17533"/>
                    <a:pt x="17707" y="17551"/>
                    <a:pt x="17707" y="17569"/>
                  </a:cubicBezTo>
                  <a:cubicBezTo>
                    <a:pt x="15812" y="16684"/>
                    <a:pt x="15812" y="16684"/>
                    <a:pt x="15812" y="16684"/>
                  </a:cubicBezTo>
                  <a:cubicBezTo>
                    <a:pt x="16971" y="13068"/>
                    <a:pt x="16971" y="13068"/>
                    <a:pt x="16971" y="13068"/>
                  </a:cubicBezTo>
                  <a:cubicBezTo>
                    <a:pt x="17491" y="14370"/>
                    <a:pt x="17491" y="14370"/>
                    <a:pt x="17491" y="14370"/>
                  </a:cubicBezTo>
                  <a:cubicBezTo>
                    <a:pt x="17483" y="14406"/>
                    <a:pt x="17475" y="14442"/>
                    <a:pt x="17475" y="14478"/>
                  </a:cubicBezTo>
                  <a:cubicBezTo>
                    <a:pt x="17475" y="14587"/>
                    <a:pt x="17515" y="14677"/>
                    <a:pt x="17563" y="14677"/>
                  </a:cubicBezTo>
                  <a:close/>
                  <a:moveTo>
                    <a:pt x="18650" y="15400"/>
                  </a:moveTo>
                  <a:cubicBezTo>
                    <a:pt x="18450" y="15400"/>
                    <a:pt x="18266" y="15527"/>
                    <a:pt x="18115" y="15762"/>
                  </a:cubicBezTo>
                  <a:cubicBezTo>
                    <a:pt x="17643" y="14569"/>
                    <a:pt x="17643" y="14569"/>
                    <a:pt x="17643" y="14569"/>
                  </a:cubicBezTo>
                  <a:cubicBezTo>
                    <a:pt x="17651" y="14533"/>
                    <a:pt x="17659" y="14496"/>
                    <a:pt x="17659" y="14478"/>
                  </a:cubicBezTo>
                  <a:cubicBezTo>
                    <a:pt x="17659" y="14352"/>
                    <a:pt x="17619" y="14279"/>
                    <a:pt x="17563" y="14279"/>
                  </a:cubicBezTo>
                  <a:cubicBezTo>
                    <a:pt x="17555" y="14279"/>
                    <a:pt x="17547" y="14279"/>
                    <a:pt x="17539" y="14279"/>
                  </a:cubicBezTo>
                  <a:cubicBezTo>
                    <a:pt x="17011" y="12942"/>
                    <a:pt x="17011" y="12942"/>
                    <a:pt x="17011" y="12942"/>
                  </a:cubicBezTo>
                  <a:cubicBezTo>
                    <a:pt x="17451" y="11568"/>
                    <a:pt x="17451" y="11568"/>
                    <a:pt x="17451" y="11568"/>
                  </a:cubicBezTo>
                  <a:cubicBezTo>
                    <a:pt x="17459" y="11568"/>
                    <a:pt x="17467" y="11586"/>
                    <a:pt x="17475" y="11586"/>
                  </a:cubicBezTo>
                  <a:cubicBezTo>
                    <a:pt x="17523" y="11586"/>
                    <a:pt x="17563" y="11496"/>
                    <a:pt x="17563" y="11387"/>
                  </a:cubicBezTo>
                  <a:cubicBezTo>
                    <a:pt x="17563" y="11387"/>
                    <a:pt x="17563" y="11387"/>
                    <a:pt x="17563" y="11387"/>
                  </a:cubicBezTo>
                  <a:cubicBezTo>
                    <a:pt x="17571" y="11442"/>
                    <a:pt x="17571" y="11442"/>
                    <a:pt x="17571" y="11442"/>
                  </a:cubicBezTo>
                  <a:cubicBezTo>
                    <a:pt x="19042" y="10773"/>
                    <a:pt x="19042" y="10773"/>
                    <a:pt x="19042" y="10773"/>
                  </a:cubicBezTo>
                  <a:cubicBezTo>
                    <a:pt x="19066" y="10863"/>
                    <a:pt x="19098" y="10936"/>
                    <a:pt x="19138" y="11008"/>
                  </a:cubicBezTo>
                  <a:cubicBezTo>
                    <a:pt x="18762" y="14135"/>
                    <a:pt x="18762" y="14135"/>
                    <a:pt x="18762" y="14135"/>
                  </a:cubicBezTo>
                  <a:cubicBezTo>
                    <a:pt x="18698" y="14189"/>
                    <a:pt x="18658" y="14316"/>
                    <a:pt x="18658" y="14478"/>
                  </a:cubicBezTo>
                  <a:cubicBezTo>
                    <a:pt x="18658" y="14641"/>
                    <a:pt x="18706" y="14768"/>
                    <a:pt x="18770" y="14804"/>
                  </a:cubicBezTo>
                  <a:cubicBezTo>
                    <a:pt x="18754" y="15400"/>
                    <a:pt x="18754" y="15400"/>
                    <a:pt x="18754" y="15400"/>
                  </a:cubicBezTo>
                  <a:cubicBezTo>
                    <a:pt x="18722" y="15400"/>
                    <a:pt x="18690" y="15400"/>
                    <a:pt x="18650" y="15400"/>
                  </a:cubicBezTo>
                  <a:close/>
                  <a:moveTo>
                    <a:pt x="16068" y="7881"/>
                  </a:moveTo>
                  <a:cubicBezTo>
                    <a:pt x="16068" y="7718"/>
                    <a:pt x="16060" y="7537"/>
                    <a:pt x="16052" y="7375"/>
                  </a:cubicBezTo>
                  <a:cubicBezTo>
                    <a:pt x="16556" y="7302"/>
                    <a:pt x="16556" y="7302"/>
                    <a:pt x="16556" y="7302"/>
                  </a:cubicBezTo>
                  <a:cubicBezTo>
                    <a:pt x="16572" y="7465"/>
                    <a:pt x="16636" y="7574"/>
                    <a:pt x="16708" y="7574"/>
                  </a:cubicBezTo>
                  <a:cubicBezTo>
                    <a:pt x="16716" y="7574"/>
                    <a:pt x="16724" y="7574"/>
                    <a:pt x="16740" y="7555"/>
                  </a:cubicBezTo>
                  <a:cubicBezTo>
                    <a:pt x="17419" y="11225"/>
                    <a:pt x="17419" y="11225"/>
                    <a:pt x="17419" y="11225"/>
                  </a:cubicBezTo>
                  <a:cubicBezTo>
                    <a:pt x="17403" y="11261"/>
                    <a:pt x="17387" y="11315"/>
                    <a:pt x="17387" y="11387"/>
                  </a:cubicBezTo>
                  <a:cubicBezTo>
                    <a:pt x="17387" y="11424"/>
                    <a:pt x="17395" y="11460"/>
                    <a:pt x="17403" y="11496"/>
                  </a:cubicBezTo>
                  <a:cubicBezTo>
                    <a:pt x="16971" y="12852"/>
                    <a:pt x="16971" y="12852"/>
                    <a:pt x="16971" y="12852"/>
                  </a:cubicBezTo>
                  <a:cubicBezTo>
                    <a:pt x="15748" y="9743"/>
                    <a:pt x="15748" y="9743"/>
                    <a:pt x="15748" y="9743"/>
                  </a:cubicBezTo>
                  <a:cubicBezTo>
                    <a:pt x="15724" y="9797"/>
                    <a:pt x="15724" y="9797"/>
                    <a:pt x="15724" y="9797"/>
                  </a:cubicBezTo>
                  <a:cubicBezTo>
                    <a:pt x="15940" y="9309"/>
                    <a:pt x="16068" y="8622"/>
                    <a:pt x="16068" y="7881"/>
                  </a:cubicBezTo>
                  <a:close/>
                  <a:moveTo>
                    <a:pt x="19154" y="9706"/>
                  </a:moveTo>
                  <a:cubicBezTo>
                    <a:pt x="19058" y="9851"/>
                    <a:pt x="18994" y="10086"/>
                    <a:pt x="18994" y="10375"/>
                  </a:cubicBezTo>
                  <a:cubicBezTo>
                    <a:pt x="18994" y="10466"/>
                    <a:pt x="19002" y="10556"/>
                    <a:pt x="19018" y="10646"/>
                  </a:cubicBezTo>
                  <a:cubicBezTo>
                    <a:pt x="17563" y="11315"/>
                    <a:pt x="17563" y="11315"/>
                    <a:pt x="17563" y="11315"/>
                  </a:cubicBezTo>
                  <a:cubicBezTo>
                    <a:pt x="17547" y="11243"/>
                    <a:pt x="17515" y="11189"/>
                    <a:pt x="17475" y="11189"/>
                  </a:cubicBezTo>
                  <a:cubicBezTo>
                    <a:pt x="17475" y="11189"/>
                    <a:pt x="17475" y="11189"/>
                    <a:pt x="17475" y="11189"/>
                  </a:cubicBezTo>
                  <a:cubicBezTo>
                    <a:pt x="16796" y="7519"/>
                    <a:pt x="16796" y="7519"/>
                    <a:pt x="16796" y="7519"/>
                  </a:cubicBezTo>
                  <a:cubicBezTo>
                    <a:pt x="16828" y="7447"/>
                    <a:pt x="16860" y="7357"/>
                    <a:pt x="16860" y="7248"/>
                  </a:cubicBezTo>
                  <a:cubicBezTo>
                    <a:pt x="18442" y="6706"/>
                    <a:pt x="18442" y="6706"/>
                    <a:pt x="18442" y="6706"/>
                  </a:cubicBezTo>
                  <a:cubicBezTo>
                    <a:pt x="18458" y="6760"/>
                    <a:pt x="18482" y="6814"/>
                    <a:pt x="18514" y="6814"/>
                  </a:cubicBezTo>
                  <a:cubicBezTo>
                    <a:pt x="18522" y="6814"/>
                    <a:pt x="18522" y="6814"/>
                    <a:pt x="18522" y="6814"/>
                  </a:cubicBezTo>
                  <a:lnTo>
                    <a:pt x="19154" y="9706"/>
                  </a:lnTo>
                  <a:close/>
                  <a:moveTo>
                    <a:pt x="17075" y="4609"/>
                  </a:moveTo>
                  <a:cubicBezTo>
                    <a:pt x="17195" y="5133"/>
                    <a:pt x="17435" y="5495"/>
                    <a:pt x="17715" y="5495"/>
                  </a:cubicBezTo>
                  <a:cubicBezTo>
                    <a:pt x="17883" y="5495"/>
                    <a:pt x="18035" y="5368"/>
                    <a:pt x="18155" y="5151"/>
                  </a:cubicBezTo>
                  <a:cubicBezTo>
                    <a:pt x="18450" y="6489"/>
                    <a:pt x="18450" y="6489"/>
                    <a:pt x="18450" y="6489"/>
                  </a:cubicBezTo>
                  <a:cubicBezTo>
                    <a:pt x="18442" y="6507"/>
                    <a:pt x="18434" y="6543"/>
                    <a:pt x="18434" y="6579"/>
                  </a:cubicBezTo>
                  <a:cubicBezTo>
                    <a:pt x="16860" y="7122"/>
                    <a:pt x="16860" y="7122"/>
                    <a:pt x="16860" y="7122"/>
                  </a:cubicBezTo>
                  <a:cubicBezTo>
                    <a:pt x="16836" y="6977"/>
                    <a:pt x="16780" y="6851"/>
                    <a:pt x="16708" y="6851"/>
                  </a:cubicBezTo>
                  <a:cubicBezTo>
                    <a:pt x="16628" y="6851"/>
                    <a:pt x="16556" y="6995"/>
                    <a:pt x="16548" y="7176"/>
                  </a:cubicBezTo>
                  <a:cubicBezTo>
                    <a:pt x="16036" y="7248"/>
                    <a:pt x="16036" y="7248"/>
                    <a:pt x="16036" y="7248"/>
                  </a:cubicBezTo>
                  <a:cubicBezTo>
                    <a:pt x="15996" y="6869"/>
                    <a:pt x="15924" y="6525"/>
                    <a:pt x="15820" y="6236"/>
                  </a:cubicBezTo>
                  <a:lnTo>
                    <a:pt x="17075" y="4609"/>
                  </a:lnTo>
                  <a:close/>
                  <a:moveTo>
                    <a:pt x="15708" y="9833"/>
                  </a:moveTo>
                  <a:cubicBezTo>
                    <a:pt x="16931" y="12960"/>
                    <a:pt x="16931" y="12960"/>
                    <a:pt x="16931" y="12960"/>
                  </a:cubicBezTo>
                  <a:cubicBezTo>
                    <a:pt x="15748" y="16665"/>
                    <a:pt x="15748" y="16665"/>
                    <a:pt x="15748" y="16665"/>
                  </a:cubicBezTo>
                  <a:cubicBezTo>
                    <a:pt x="15237" y="16430"/>
                    <a:pt x="15237" y="16430"/>
                    <a:pt x="15237" y="16430"/>
                  </a:cubicBezTo>
                  <a:cubicBezTo>
                    <a:pt x="14645" y="12833"/>
                    <a:pt x="14645" y="12833"/>
                    <a:pt x="14645" y="12833"/>
                  </a:cubicBezTo>
                  <a:cubicBezTo>
                    <a:pt x="14693" y="12761"/>
                    <a:pt x="14725" y="12653"/>
                    <a:pt x="14725" y="12526"/>
                  </a:cubicBezTo>
                  <a:cubicBezTo>
                    <a:pt x="14725" y="12364"/>
                    <a:pt x="14677" y="12219"/>
                    <a:pt x="14613" y="12183"/>
                  </a:cubicBezTo>
                  <a:cubicBezTo>
                    <a:pt x="14693" y="10592"/>
                    <a:pt x="14693" y="10592"/>
                    <a:pt x="14693" y="10592"/>
                  </a:cubicBezTo>
                  <a:cubicBezTo>
                    <a:pt x="14749" y="10610"/>
                    <a:pt x="14805" y="10610"/>
                    <a:pt x="14861" y="10610"/>
                  </a:cubicBezTo>
                  <a:cubicBezTo>
                    <a:pt x="15189" y="10610"/>
                    <a:pt x="15493" y="10321"/>
                    <a:pt x="15708" y="9833"/>
                  </a:cubicBezTo>
                  <a:close/>
                  <a:moveTo>
                    <a:pt x="12934" y="17099"/>
                  </a:moveTo>
                  <a:cubicBezTo>
                    <a:pt x="12918" y="17099"/>
                    <a:pt x="12910" y="17099"/>
                    <a:pt x="12894" y="17117"/>
                  </a:cubicBezTo>
                  <a:cubicBezTo>
                    <a:pt x="12279" y="15653"/>
                    <a:pt x="12279" y="15653"/>
                    <a:pt x="12279" y="15653"/>
                  </a:cubicBezTo>
                  <a:cubicBezTo>
                    <a:pt x="12335" y="15527"/>
                    <a:pt x="12375" y="15400"/>
                    <a:pt x="12423" y="15256"/>
                  </a:cubicBezTo>
                  <a:cubicBezTo>
                    <a:pt x="13422" y="15726"/>
                    <a:pt x="13422" y="15726"/>
                    <a:pt x="13422" y="15726"/>
                  </a:cubicBezTo>
                  <a:cubicBezTo>
                    <a:pt x="13422" y="15726"/>
                    <a:pt x="13430" y="15726"/>
                    <a:pt x="13430" y="15726"/>
                  </a:cubicBezTo>
                  <a:cubicBezTo>
                    <a:pt x="12958" y="17099"/>
                    <a:pt x="12958" y="17099"/>
                    <a:pt x="12958" y="17099"/>
                  </a:cubicBezTo>
                  <a:cubicBezTo>
                    <a:pt x="12950" y="17099"/>
                    <a:pt x="12942" y="17099"/>
                    <a:pt x="12934" y="17099"/>
                  </a:cubicBezTo>
                  <a:close/>
                  <a:moveTo>
                    <a:pt x="5796" y="9020"/>
                  </a:moveTo>
                  <a:cubicBezTo>
                    <a:pt x="5796" y="9020"/>
                    <a:pt x="5796" y="9020"/>
                    <a:pt x="5804" y="9020"/>
                  </a:cubicBezTo>
                  <a:cubicBezTo>
                    <a:pt x="5852" y="9020"/>
                    <a:pt x="5892" y="8929"/>
                    <a:pt x="5892" y="8821"/>
                  </a:cubicBezTo>
                  <a:cubicBezTo>
                    <a:pt x="5892" y="8712"/>
                    <a:pt x="5852" y="8622"/>
                    <a:pt x="5804" y="8622"/>
                  </a:cubicBezTo>
                  <a:cubicBezTo>
                    <a:pt x="5756" y="8622"/>
                    <a:pt x="5716" y="8712"/>
                    <a:pt x="5716" y="8821"/>
                  </a:cubicBezTo>
                  <a:cubicBezTo>
                    <a:pt x="5716" y="8875"/>
                    <a:pt x="5724" y="8929"/>
                    <a:pt x="5740" y="8965"/>
                  </a:cubicBezTo>
                  <a:cubicBezTo>
                    <a:pt x="5580" y="9706"/>
                    <a:pt x="5580" y="9706"/>
                    <a:pt x="5580" y="9706"/>
                  </a:cubicBezTo>
                  <a:cubicBezTo>
                    <a:pt x="5396" y="9562"/>
                    <a:pt x="5204" y="9490"/>
                    <a:pt x="4996" y="9490"/>
                  </a:cubicBezTo>
                  <a:cubicBezTo>
                    <a:pt x="4972" y="9490"/>
                    <a:pt x="4940" y="9490"/>
                    <a:pt x="4908" y="9508"/>
                  </a:cubicBezTo>
                  <a:cubicBezTo>
                    <a:pt x="4756" y="6814"/>
                    <a:pt x="4756" y="6814"/>
                    <a:pt x="4756" y="6814"/>
                  </a:cubicBezTo>
                  <a:cubicBezTo>
                    <a:pt x="4812" y="6760"/>
                    <a:pt x="4860" y="6634"/>
                    <a:pt x="4860" y="6471"/>
                  </a:cubicBezTo>
                  <a:cubicBezTo>
                    <a:pt x="4860" y="6453"/>
                    <a:pt x="4860" y="6417"/>
                    <a:pt x="4852" y="6399"/>
                  </a:cubicBezTo>
                  <a:cubicBezTo>
                    <a:pt x="6843" y="5405"/>
                    <a:pt x="6843" y="5405"/>
                    <a:pt x="6843" y="5405"/>
                  </a:cubicBezTo>
                  <a:cubicBezTo>
                    <a:pt x="6923" y="6001"/>
                    <a:pt x="7067" y="6543"/>
                    <a:pt x="7267" y="6959"/>
                  </a:cubicBezTo>
                  <a:cubicBezTo>
                    <a:pt x="5988" y="10122"/>
                    <a:pt x="5988" y="10122"/>
                    <a:pt x="5988" y="10122"/>
                  </a:cubicBezTo>
                  <a:cubicBezTo>
                    <a:pt x="6012" y="10176"/>
                    <a:pt x="6012" y="10176"/>
                    <a:pt x="6012" y="10176"/>
                  </a:cubicBezTo>
                  <a:cubicBezTo>
                    <a:pt x="5892" y="9996"/>
                    <a:pt x="5772" y="9851"/>
                    <a:pt x="5636" y="9743"/>
                  </a:cubicBezTo>
                  <a:lnTo>
                    <a:pt x="5796" y="9020"/>
                  </a:lnTo>
                  <a:close/>
                  <a:moveTo>
                    <a:pt x="9809" y="4609"/>
                  </a:moveTo>
                  <a:cubicBezTo>
                    <a:pt x="10984" y="5459"/>
                    <a:pt x="10984" y="5459"/>
                    <a:pt x="10984" y="5459"/>
                  </a:cubicBezTo>
                  <a:cubicBezTo>
                    <a:pt x="11048" y="6597"/>
                    <a:pt x="11048" y="6597"/>
                    <a:pt x="11048" y="6597"/>
                  </a:cubicBezTo>
                  <a:cubicBezTo>
                    <a:pt x="9729" y="5549"/>
                    <a:pt x="9729" y="5549"/>
                    <a:pt x="9729" y="5549"/>
                  </a:cubicBezTo>
                  <a:cubicBezTo>
                    <a:pt x="9777" y="5260"/>
                    <a:pt x="9801" y="4935"/>
                    <a:pt x="9809" y="4609"/>
                  </a:cubicBezTo>
                  <a:close/>
                  <a:moveTo>
                    <a:pt x="12375" y="4916"/>
                  </a:moveTo>
                  <a:cubicBezTo>
                    <a:pt x="12591" y="4916"/>
                    <a:pt x="12783" y="4663"/>
                    <a:pt x="12902" y="4284"/>
                  </a:cubicBezTo>
                  <a:cubicBezTo>
                    <a:pt x="13238" y="4844"/>
                    <a:pt x="13238" y="4844"/>
                    <a:pt x="13238" y="4844"/>
                  </a:cubicBezTo>
                  <a:cubicBezTo>
                    <a:pt x="13230" y="4880"/>
                    <a:pt x="13230" y="4898"/>
                    <a:pt x="13230" y="4935"/>
                  </a:cubicBezTo>
                  <a:cubicBezTo>
                    <a:pt x="13230" y="5043"/>
                    <a:pt x="13270" y="5133"/>
                    <a:pt x="13318" y="5133"/>
                  </a:cubicBezTo>
                  <a:cubicBezTo>
                    <a:pt x="13342" y="5133"/>
                    <a:pt x="13358" y="5115"/>
                    <a:pt x="13374" y="5079"/>
                  </a:cubicBezTo>
                  <a:cubicBezTo>
                    <a:pt x="13966" y="6055"/>
                    <a:pt x="13966" y="6055"/>
                    <a:pt x="13966" y="6055"/>
                  </a:cubicBezTo>
                  <a:cubicBezTo>
                    <a:pt x="13830" y="6399"/>
                    <a:pt x="13734" y="6814"/>
                    <a:pt x="13686" y="7266"/>
                  </a:cubicBezTo>
                  <a:cubicBezTo>
                    <a:pt x="11927" y="6001"/>
                    <a:pt x="11927" y="6001"/>
                    <a:pt x="11927" y="6001"/>
                  </a:cubicBezTo>
                  <a:cubicBezTo>
                    <a:pt x="12135" y="4808"/>
                    <a:pt x="12135" y="4808"/>
                    <a:pt x="12135" y="4808"/>
                  </a:cubicBezTo>
                  <a:cubicBezTo>
                    <a:pt x="12207" y="4862"/>
                    <a:pt x="12287" y="4916"/>
                    <a:pt x="12375" y="4916"/>
                  </a:cubicBezTo>
                  <a:close/>
                  <a:moveTo>
                    <a:pt x="12439" y="12526"/>
                  </a:moveTo>
                  <a:cubicBezTo>
                    <a:pt x="12455" y="12580"/>
                    <a:pt x="12455" y="12580"/>
                    <a:pt x="12455" y="12580"/>
                  </a:cubicBezTo>
                  <a:cubicBezTo>
                    <a:pt x="13078" y="11496"/>
                    <a:pt x="13078" y="11496"/>
                    <a:pt x="13078" y="11496"/>
                  </a:cubicBezTo>
                  <a:cubicBezTo>
                    <a:pt x="13086" y="11514"/>
                    <a:pt x="13094" y="11514"/>
                    <a:pt x="13110" y="11514"/>
                  </a:cubicBezTo>
                  <a:cubicBezTo>
                    <a:pt x="13158" y="11514"/>
                    <a:pt x="13198" y="11424"/>
                    <a:pt x="13198" y="11315"/>
                  </a:cubicBezTo>
                  <a:cubicBezTo>
                    <a:pt x="13198" y="11297"/>
                    <a:pt x="13198" y="11297"/>
                    <a:pt x="13198" y="11279"/>
                  </a:cubicBezTo>
                  <a:cubicBezTo>
                    <a:pt x="13734" y="10339"/>
                    <a:pt x="13734" y="10339"/>
                    <a:pt x="13734" y="10339"/>
                  </a:cubicBezTo>
                  <a:cubicBezTo>
                    <a:pt x="14445" y="12291"/>
                    <a:pt x="14445" y="12291"/>
                    <a:pt x="14445" y="12291"/>
                  </a:cubicBezTo>
                  <a:cubicBezTo>
                    <a:pt x="14421" y="12364"/>
                    <a:pt x="14405" y="12436"/>
                    <a:pt x="14405" y="12526"/>
                  </a:cubicBezTo>
                  <a:cubicBezTo>
                    <a:pt x="14405" y="12526"/>
                    <a:pt x="14413" y="12526"/>
                    <a:pt x="14413" y="12544"/>
                  </a:cubicBezTo>
                  <a:cubicBezTo>
                    <a:pt x="12599" y="13575"/>
                    <a:pt x="12599" y="13575"/>
                    <a:pt x="12599" y="13575"/>
                  </a:cubicBezTo>
                  <a:cubicBezTo>
                    <a:pt x="12575" y="13195"/>
                    <a:pt x="12519" y="12833"/>
                    <a:pt x="12439" y="12526"/>
                  </a:cubicBezTo>
                  <a:close/>
                  <a:moveTo>
                    <a:pt x="14549" y="12165"/>
                  </a:moveTo>
                  <a:cubicBezTo>
                    <a:pt x="14533" y="12165"/>
                    <a:pt x="14509" y="12183"/>
                    <a:pt x="14493" y="12219"/>
                  </a:cubicBezTo>
                  <a:cubicBezTo>
                    <a:pt x="13774" y="10267"/>
                    <a:pt x="13774" y="10267"/>
                    <a:pt x="13774" y="10267"/>
                  </a:cubicBezTo>
                  <a:cubicBezTo>
                    <a:pt x="14014" y="9851"/>
                    <a:pt x="14014" y="9851"/>
                    <a:pt x="14014" y="9851"/>
                  </a:cubicBezTo>
                  <a:cubicBezTo>
                    <a:pt x="13998" y="9797"/>
                    <a:pt x="13998" y="9797"/>
                    <a:pt x="13998" y="9797"/>
                  </a:cubicBezTo>
                  <a:cubicBezTo>
                    <a:pt x="14166" y="10176"/>
                    <a:pt x="14389" y="10466"/>
                    <a:pt x="14637" y="10574"/>
                  </a:cubicBezTo>
                  <a:lnTo>
                    <a:pt x="14549" y="12165"/>
                  </a:lnTo>
                  <a:close/>
                  <a:moveTo>
                    <a:pt x="13070" y="8315"/>
                  </a:moveTo>
                  <a:cubicBezTo>
                    <a:pt x="13670" y="8315"/>
                    <a:pt x="13670" y="8315"/>
                    <a:pt x="13670" y="8315"/>
                  </a:cubicBezTo>
                  <a:cubicBezTo>
                    <a:pt x="13710" y="8857"/>
                    <a:pt x="13822" y="9363"/>
                    <a:pt x="13974" y="9743"/>
                  </a:cubicBezTo>
                  <a:cubicBezTo>
                    <a:pt x="13742" y="10158"/>
                    <a:pt x="13742" y="10158"/>
                    <a:pt x="13742" y="10158"/>
                  </a:cubicBezTo>
                  <a:cubicBezTo>
                    <a:pt x="13070" y="8315"/>
                    <a:pt x="13070" y="8315"/>
                    <a:pt x="13070" y="8315"/>
                  </a:cubicBezTo>
                  <a:cubicBezTo>
                    <a:pt x="13070" y="8315"/>
                    <a:pt x="13070" y="8315"/>
                    <a:pt x="13070" y="8315"/>
                  </a:cubicBezTo>
                  <a:close/>
                  <a:moveTo>
                    <a:pt x="13678" y="7393"/>
                  </a:moveTo>
                  <a:cubicBezTo>
                    <a:pt x="13662" y="7555"/>
                    <a:pt x="13654" y="7718"/>
                    <a:pt x="13654" y="7881"/>
                  </a:cubicBezTo>
                  <a:cubicBezTo>
                    <a:pt x="13654" y="7989"/>
                    <a:pt x="13654" y="8080"/>
                    <a:pt x="13662" y="8170"/>
                  </a:cubicBezTo>
                  <a:cubicBezTo>
                    <a:pt x="13078" y="8170"/>
                    <a:pt x="13078" y="8170"/>
                    <a:pt x="13078" y="8170"/>
                  </a:cubicBezTo>
                  <a:cubicBezTo>
                    <a:pt x="13062" y="8080"/>
                    <a:pt x="13030" y="8025"/>
                    <a:pt x="12990" y="8025"/>
                  </a:cubicBezTo>
                  <a:cubicBezTo>
                    <a:pt x="12966" y="8025"/>
                    <a:pt x="12942" y="8044"/>
                    <a:pt x="12926" y="8098"/>
                  </a:cubicBezTo>
                  <a:cubicBezTo>
                    <a:pt x="11767" y="7176"/>
                    <a:pt x="11767" y="7176"/>
                    <a:pt x="11767" y="7176"/>
                  </a:cubicBezTo>
                  <a:cubicBezTo>
                    <a:pt x="11775" y="7176"/>
                    <a:pt x="11775" y="7158"/>
                    <a:pt x="11775" y="7140"/>
                  </a:cubicBezTo>
                  <a:cubicBezTo>
                    <a:pt x="11775" y="7104"/>
                    <a:pt x="11767" y="7049"/>
                    <a:pt x="11751" y="7031"/>
                  </a:cubicBezTo>
                  <a:cubicBezTo>
                    <a:pt x="11911" y="6128"/>
                    <a:pt x="11911" y="6128"/>
                    <a:pt x="11911" y="6128"/>
                  </a:cubicBezTo>
                  <a:lnTo>
                    <a:pt x="13678" y="7393"/>
                  </a:lnTo>
                  <a:close/>
                  <a:moveTo>
                    <a:pt x="10352" y="13864"/>
                  </a:moveTo>
                  <a:cubicBezTo>
                    <a:pt x="10352" y="13972"/>
                    <a:pt x="10352" y="14099"/>
                    <a:pt x="10360" y="14207"/>
                  </a:cubicBezTo>
                  <a:cubicBezTo>
                    <a:pt x="9689" y="14225"/>
                    <a:pt x="9689" y="14225"/>
                    <a:pt x="9689" y="14225"/>
                  </a:cubicBezTo>
                  <a:cubicBezTo>
                    <a:pt x="10025" y="11984"/>
                    <a:pt x="10025" y="11984"/>
                    <a:pt x="10025" y="11984"/>
                  </a:cubicBezTo>
                  <a:cubicBezTo>
                    <a:pt x="10041" y="11984"/>
                    <a:pt x="10057" y="11966"/>
                    <a:pt x="10073" y="11948"/>
                  </a:cubicBezTo>
                  <a:cubicBezTo>
                    <a:pt x="10504" y="12580"/>
                    <a:pt x="10504" y="12580"/>
                    <a:pt x="10504" y="12580"/>
                  </a:cubicBezTo>
                  <a:cubicBezTo>
                    <a:pt x="10408" y="12960"/>
                    <a:pt x="10352" y="13394"/>
                    <a:pt x="10352" y="13864"/>
                  </a:cubicBezTo>
                  <a:close/>
                  <a:moveTo>
                    <a:pt x="9393" y="15744"/>
                  </a:moveTo>
                  <a:cubicBezTo>
                    <a:pt x="9345" y="15744"/>
                    <a:pt x="9305" y="15834"/>
                    <a:pt x="9305" y="15942"/>
                  </a:cubicBezTo>
                  <a:cubicBezTo>
                    <a:pt x="9305" y="16015"/>
                    <a:pt x="9321" y="16069"/>
                    <a:pt x="9345" y="16105"/>
                  </a:cubicBezTo>
                  <a:cubicBezTo>
                    <a:pt x="8985" y="18491"/>
                    <a:pt x="8985" y="18491"/>
                    <a:pt x="8985" y="18491"/>
                  </a:cubicBezTo>
                  <a:cubicBezTo>
                    <a:pt x="8985" y="18491"/>
                    <a:pt x="8985" y="18491"/>
                    <a:pt x="8977" y="18491"/>
                  </a:cubicBezTo>
                  <a:cubicBezTo>
                    <a:pt x="8969" y="18491"/>
                    <a:pt x="8953" y="18491"/>
                    <a:pt x="8945" y="18509"/>
                  </a:cubicBezTo>
                  <a:cubicBezTo>
                    <a:pt x="8426" y="14370"/>
                    <a:pt x="8426" y="14370"/>
                    <a:pt x="8426" y="14370"/>
                  </a:cubicBezTo>
                  <a:cubicBezTo>
                    <a:pt x="9609" y="14352"/>
                    <a:pt x="9609" y="14352"/>
                    <a:pt x="9609" y="14352"/>
                  </a:cubicBezTo>
                  <a:cubicBezTo>
                    <a:pt x="9401" y="15744"/>
                    <a:pt x="9401" y="15744"/>
                    <a:pt x="9401" y="15744"/>
                  </a:cubicBezTo>
                  <a:cubicBezTo>
                    <a:pt x="9401" y="15744"/>
                    <a:pt x="9401" y="15744"/>
                    <a:pt x="9393" y="15744"/>
                  </a:cubicBezTo>
                  <a:close/>
                  <a:moveTo>
                    <a:pt x="8402" y="14243"/>
                  </a:moveTo>
                  <a:cubicBezTo>
                    <a:pt x="8322" y="13611"/>
                    <a:pt x="8322" y="13611"/>
                    <a:pt x="8322" y="13611"/>
                  </a:cubicBezTo>
                  <a:cubicBezTo>
                    <a:pt x="8466" y="13502"/>
                    <a:pt x="8562" y="13213"/>
                    <a:pt x="8562" y="12852"/>
                  </a:cubicBezTo>
                  <a:cubicBezTo>
                    <a:pt x="8562" y="12815"/>
                    <a:pt x="8562" y="12761"/>
                    <a:pt x="8554" y="12725"/>
                  </a:cubicBezTo>
                  <a:cubicBezTo>
                    <a:pt x="9945" y="11894"/>
                    <a:pt x="9945" y="11894"/>
                    <a:pt x="9945" y="11894"/>
                  </a:cubicBezTo>
                  <a:cubicBezTo>
                    <a:pt x="9953" y="11912"/>
                    <a:pt x="9961" y="11930"/>
                    <a:pt x="9969" y="11930"/>
                  </a:cubicBezTo>
                  <a:cubicBezTo>
                    <a:pt x="9625" y="14225"/>
                    <a:pt x="9625" y="14225"/>
                    <a:pt x="9625" y="14225"/>
                  </a:cubicBezTo>
                  <a:lnTo>
                    <a:pt x="8402" y="14243"/>
                  </a:lnTo>
                  <a:close/>
                  <a:moveTo>
                    <a:pt x="7458" y="14261"/>
                  </a:moveTo>
                  <a:cubicBezTo>
                    <a:pt x="7442" y="13177"/>
                    <a:pt x="7442" y="13177"/>
                    <a:pt x="7442" y="13177"/>
                  </a:cubicBezTo>
                  <a:cubicBezTo>
                    <a:pt x="7458" y="13159"/>
                    <a:pt x="7474" y="13123"/>
                    <a:pt x="7482" y="13087"/>
                  </a:cubicBezTo>
                  <a:cubicBezTo>
                    <a:pt x="7866" y="13087"/>
                    <a:pt x="7866" y="13087"/>
                    <a:pt x="7866" y="13087"/>
                  </a:cubicBezTo>
                  <a:cubicBezTo>
                    <a:pt x="7890" y="13249"/>
                    <a:pt x="7930" y="13376"/>
                    <a:pt x="7986" y="13484"/>
                  </a:cubicBezTo>
                  <a:cubicBezTo>
                    <a:pt x="7866" y="14243"/>
                    <a:pt x="7866" y="14243"/>
                    <a:pt x="7866" y="14243"/>
                  </a:cubicBezTo>
                  <a:lnTo>
                    <a:pt x="7458" y="14261"/>
                  </a:lnTo>
                  <a:close/>
                  <a:moveTo>
                    <a:pt x="7842" y="14388"/>
                  </a:moveTo>
                  <a:cubicBezTo>
                    <a:pt x="7490" y="16593"/>
                    <a:pt x="7490" y="16593"/>
                    <a:pt x="7490" y="16593"/>
                  </a:cubicBezTo>
                  <a:cubicBezTo>
                    <a:pt x="7458" y="14388"/>
                    <a:pt x="7458" y="14388"/>
                    <a:pt x="7458" y="14388"/>
                  </a:cubicBezTo>
                  <a:lnTo>
                    <a:pt x="7842" y="14388"/>
                  </a:lnTo>
                  <a:close/>
                  <a:moveTo>
                    <a:pt x="6827" y="13087"/>
                  </a:moveTo>
                  <a:cubicBezTo>
                    <a:pt x="7331" y="13087"/>
                    <a:pt x="7331" y="13087"/>
                    <a:pt x="7331" y="13087"/>
                  </a:cubicBezTo>
                  <a:cubicBezTo>
                    <a:pt x="7339" y="13141"/>
                    <a:pt x="7363" y="13159"/>
                    <a:pt x="7379" y="13177"/>
                  </a:cubicBezTo>
                  <a:cubicBezTo>
                    <a:pt x="7395" y="14261"/>
                    <a:pt x="7395" y="14261"/>
                    <a:pt x="7395" y="14261"/>
                  </a:cubicBezTo>
                  <a:cubicBezTo>
                    <a:pt x="6827" y="14261"/>
                    <a:pt x="6827" y="14261"/>
                    <a:pt x="6827" y="14261"/>
                  </a:cubicBezTo>
                  <a:cubicBezTo>
                    <a:pt x="6835" y="14063"/>
                    <a:pt x="6843" y="13864"/>
                    <a:pt x="6843" y="13665"/>
                  </a:cubicBezTo>
                  <a:cubicBezTo>
                    <a:pt x="6843" y="13466"/>
                    <a:pt x="6835" y="13267"/>
                    <a:pt x="6827" y="13087"/>
                  </a:cubicBezTo>
                  <a:close/>
                  <a:moveTo>
                    <a:pt x="8682" y="10375"/>
                  </a:moveTo>
                  <a:cubicBezTo>
                    <a:pt x="8690" y="10484"/>
                    <a:pt x="8730" y="10574"/>
                    <a:pt x="8770" y="10574"/>
                  </a:cubicBezTo>
                  <a:cubicBezTo>
                    <a:pt x="8793" y="10574"/>
                    <a:pt x="8809" y="10556"/>
                    <a:pt x="8825" y="10538"/>
                  </a:cubicBezTo>
                  <a:cubicBezTo>
                    <a:pt x="9937" y="11767"/>
                    <a:pt x="9937" y="11767"/>
                    <a:pt x="9937" y="11767"/>
                  </a:cubicBezTo>
                  <a:cubicBezTo>
                    <a:pt x="9937" y="11767"/>
                    <a:pt x="9937" y="11767"/>
                    <a:pt x="9937" y="11767"/>
                  </a:cubicBezTo>
                  <a:cubicBezTo>
                    <a:pt x="8546" y="12598"/>
                    <a:pt x="8546" y="12598"/>
                    <a:pt x="8546" y="12598"/>
                  </a:cubicBezTo>
                  <a:cubicBezTo>
                    <a:pt x="8490" y="12273"/>
                    <a:pt x="8362" y="12056"/>
                    <a:pt x="8210" y="12056"/>
                  </a:cubicBezTo>
                  <a:cubicBezTo>
                    <a:pt x="8170" y="12056"/>
                    <a:pt x="8138" y="12074"/>
                    <a:pt x="8106" y="12092"/>
                  </a:cubicBezTo>
                  <a:cubicBezTo>
                    <a:pt x="7442" y="9110"/>
                    <a:pt x="7442" y="9110"/>
                    <a:pt x="7442" y="9110"/>
                  </a:cubicBezTo>
                  <a:cubicBezTo>
                    <a:pt x="7450" y="9092"/>
                    <a:pt x="7466" y="9074"/>
                    <a:pt x="7474" y="9038"/>
                  </a:cubicBezTo>
                  <a:lnTo>
                    <a:pt x="8682" y="10375"/>
                  </a:lnTo>
                  <a:close/>
                  <a:moveTo>
                    <a:pt x="7387" y="9164"/>
                  </a:moveTo>
                  <a:cubicBezTo>
                    <a:pt x="8050" y="12147"/>
                    <a:pt x="8050" y="12147"/>
                    <a:pt x="8050" y="12147"/>
                  </a:cubicBezTo>
                  <a:cubicBezTo>
                    <a:pt x="7938" y="12273"/>
                    <a:pt x="7858" y="12544"/>
                    <a:pt x="7858" y="12852"/>
                  </a:cubicBezTo>
                  <a:cubicBezTo>
                    <a:pt x="7858" y="12888"/>
                    <a:pt x="7858" y="12906"/>
                    <a:pt x="7858" y="12942"/>
                  </a:cubicBezTo>
                  <a:cubicBezTo>
                    <a:pt x="7490" y="12942"/>
                    <a:pt x="7490" y="12942"/>
                    <a:pt x="7490" y="12942"/>
                  </a:cubicBezTo>
                  <a:cubicBezTo>
                    <a:pt x="7482" y="12870"/>
                    <a:pt x="7458" y="12833"/>
                    <a:pt x="7434" y="12797"/>
                  </a:cubicBezTo>
                  <a:cubicBezTo>
                    <a:pt x="7379" y="9182"/>
                    <a:pt x="7379" y="9182"/>
                    <a:pt x="7379" y="9182"/>
                  </a:cubicBezTo>
                  <a:cubicBezTo>
                    <a:pt x="7387" y="9164"/>
                    <a:pt x="7387" y="9164"/>
                    <a:pt x="7387" y="9164"/>
                  </a:cubicBezTo>
                  <a:close/>
                  <a:moveTo>
                    <a:pt x="8042" y="13556"/>
                  </a:moveTo>
                  <a:cubicBezTo>
                    <a:pt x="8090" y="13629"/>
                    <a:pt x="8146" y="13665"/>
                    <a:pt x="8210" y="13665"/>
                  </a:cubicBezTo>
                  <a:cubicBezTo>
                    <a:pt x="8226" y="13665"/>
                    <a:pt x="8250" y="13647"/>
                    <a:pt x="8266" y="13647"/>
                  </a:cubicBezTo>
                  <a:cubicBezTo>
                    <a:pt x="8346" y="14243"/>
                    <a:pt x="8346" y="14243"/>
                    <a:pt x="8346" y="14243"/>
                  </a:cubicBezTo>
                  <a:cubicBezTo>
                    <a:pt x="7930" y="14243"/>
                    <a:pt x="7930" y="14243"/>
                    <a:pt x="7930" y="14243"/>
                  </a:cubicBezTo>
                  <a:lnTo>
                    <a:pt x="8042" y="13556"/>
                  </a:lnTo>
                  <a:close/>
                  <a:moveTo>
                    <a:pt x="10073" y="11622"/>
                  </a:moveTo>
                  <a:cubicBezTo>
                    <a:pt x="10057" y="11604"/>
                    <a:pt x="10041" y="11586"/>
                    <a:pt x="10025" y="11586"/>
                  </a:cubicBezTo>
                  <a:cubicBezTo>
                    <a:pt x="10001" y="11586"/>
                    <a:pt x="9977" y="11604"/>
                    <a:pt x="9961" y="11641"/>
                  </a:cubicBezTo>
                  <a:cubicBezTo>
                    <a:pt x="8857" y="10429"/>
                    <a:pt x="8857" y="10429"/>
                    <a:pt x="8857" y="10429"/>
                  </a:cubicBezTo>
                  <a:cubicBezTo>
                    <a:pt x="8857" y="10411"/>
                    <a:pt x="8857" y="10393"/>
                    <a:pt x="8857" y="10375"/>
                  </a:cubicBezTo>
                  <a:cubicBezTo>
                    <a:pt x="8857" y="10267"/>
                    <a:pt x="8825" y="10176"/>
                    <a:pt x="8770" y="10176"/>
                  </a:cubicBezTo>
                  <a:cubicBezTo>
                    <a:pt x="8746" y="10176"/>
                    <a:pt x="8722" y="10213"/>
                    <a:pt x="8706" y="10249"/>
                  </a:cubicBezTo>
                  <a:cubicBezTo>
                    <a:pt x="7514" y="8929"/>
                    <a:pt x="7514" y="8929"/>
                    <a:pt x="7514" y="8929"/>
                  </a:cubicBezTo>
                  <a:cubicBezTo>
                    <a:pt x="9961" y="9580"/>
                    <a:pt x="9961" y="9580"/>
                    <a:pt x="9961" y="9580"/>
                  </a:cubicBezTo>
                  <a:cubicBezTo>
                    <a:pt x="10440" y="11026"/>
                    <a:pt x="10440" y="11026"/>
                    <a:pt x="10440" y="11026"/>
                  </a:cubicBezTo>
                  <a:lnTo>
                    <a:pt x="10073" y="11622"/>
                  </a:lnTo>
                  <a:close/>
                  <a:moveTo>
                    <a:pt x="10041" y="9598"/>
                  </a:moveTo>
                  <a:cubicBezTo>
                    <a:pt x="11080" y="9869"/>
                    <a:pt x="11080" y="9869"/>
                    <a:pt x="11080" y="9869"/>
                  </a:cubicBezTo>
                  <a:cubicBezTo>
                    <a:pt x="11088" y="9905"/>
                    <a:pt x="11088" y="9941"/>
                    <a:pt x="11096" y="9978"/>
                  </a:cubicBezTo>
                  <a:cubicBezTo>
                    <a:pt x="10488" y="10954"/>
                    <a:pt x="10488" y="10954"/>
                    <a:pt x="10488" y="10954"/>
                  </a:cubicBezTo>
                  <a:lnTo>
                    <a:pt x="10041" y="9598"/>
                  </a:lnTo>
                  <a:close/>
                  <a:moveTo>
                    <a:pt x="11240" y="9471"/>
                  </a:moveTo>
                  <a:cubicBezTo>
                    <a:pt x="11272" y="9471"/>
                    <a:pt x="11272" y="9471"/>
                    <a:pt x="11272" y="9471"/>
                  </a:cubicBezTo>
                  <a:cubicBezTo>
                    <a:pt x="11120" y="6796"/>
                    <a:pt x="11120" y="6796"/>
                    <a:pt x="11120" y="6796"/>
                  </a:cubicBezTo>
                  <a:cubicBezTo>
                    <a:pt x="11599" y="7176"/>
                    <a:pt x="11599" y="7176"/>
                    <a:pt x="11599" y="7176"/>
                  </a:cubicBezTo>
                  <a:cubicBezTo>
                    <a:pt x="11599" y="7248"/>
                    <a:pt x="11615" y="7284"/>
                    <a:pt x="11639" y="7321"/>
                  </a:cubicBezTo>
                  <a:cubicBezTo>
                    <a:pt x="11264" y="9490"/>
                    <a:pt x="11264" y="9490"/>
                    <a:pt x="11264" y="9490"/>
                  </a:cubicBezTo>
                  <a:cubicBezTo>
                    <a:pt x="11256" y="9490"/>
                    <a:pt x="11248" y="9471"/>
                    <a:pt x="11240" y="9471"/>
                  </a:cubicBezTo>
                  <a:close/>
                  <a:moveTo>
                    <a:pt x="11703" y="6959"/>
                  </a:moveTo>
                  <a:cubicBezTo>
                    <a:pt x="11695" y="6941"/>
                    <a:pt x="11687" y="6941"/>
                    <a:pt x="11687" y="6941"/>
                  </a:cubicBezTo>
                  <a:cubicBezTo>
                    <a:pt x="11655" y="6941"/>
                    <a:pt x="11623" y="6995"/>
                    <a:pt x="11607" y="7049"/>
                  </a:cubicBezTo>
                  <a:cubicBezTo>
                    <a:pt x="11112" y="6652"/>
                    <a:pt x="11112" y="6652"/>
                    <a:pt x="11112" y="6652"/>
                  </a:cubicBezTo>
                  <a:cubicBezTo>
                    <a:pt x="11048" y="5495"/>
                    <a:pt x="11048" y="5495"/>
                    <a:pt x="11048" y="5495"/>
                  </a:cubicBezTo>
                  <a:cubicBezTo>
                    <a:pt x="11847" y="6091"/>
                    <a:pt x="11847" y="6091"/>
                    <a:pt x="11847" y="6091"/>
                  </a:cubicBezTo>
                  <a:lnTo>
                    <a:pt x="11703" y="6959"/>
                  </a:lnTo>
                  <a:close/>
                  <a:moveTo>
                    <a:pt x="9713" y="5676"/>
                  </a:moveTo>
                  <a:cubicBezTo>
                    <a:pt x="11056" y="6760"/>
                    <a:pt x="11056" y="6760"/>
                    <a:pt x="11056" y="6760"/>
                  </a:cubicBezTo>
                  <a:cubicBezTo>
                    <a:pt x="11208" y="9490"/>
                    <a:pt x="11208" y="9490"/>
                    <a:pt x="11208" y="9490"/>
                  </a:cubicBezTo>
                  <a:cubicBezTo>
                    <a:pt x="11152" y="9508"/>
                    <a:pt x="11104" y="9598"/>
                    <a:pt x="11088" y="9725"/>
                  </a:cubicBezTo>
                  <a:cubicBezTo>
                    <a:pt x="9993" y="9453"/>
                    <a:pt x="9993" y="9453"/>
                    <a:pt x="9993" y="9453"/>
                  </a:cubicBezTo>
                  <a:cubicBezTo>
                    <a:pt x="9737" y="8658"/>
                    <a:pt x="9737" y="8658"/>
                    <a:pt x="9737" y="8658"/>
                  </a:cubicBezTo>
                  <a:cubicBezTo>
                    <a:pt x="9745" y="8622"/>
                    <a:pt x="9753" y="8604"/>
                    <a:pt x="9753" y="8550"/>
                  </a:cubicBezTo>
                  <a:cubicBezTo>
                    <a:pt x="9753" y="8441"/>
                    <a:pt x="9713" y="8351"/>
                    <a:pt x="9665" y="8351"/>
                  </a:cubicBezTo>
                  <a:cubicBezTo>
                    <a:pt x="9657" y="8351"/>
                    <a:pt x="9649" y="8369"/>
                    <a:pt x="9641" y="8369"/>
                  </a:cubicBezTo>
                  <a:cubicBezTo>
                    <a:pt x="9241" y="7122"/>
                    <a:pt x="9241" y="7122"/>
                    <a:pt x="9241" y="7122"/>
                  </a:cubicBezTo>
                  <a:cubicBezTo>
                    <a:pt x="9449" y="6760"/>
                    <a:pt x="9609" y="6254"/>
                    <a:pt x="9713" y="5676"/>
                  </a:cubicBezTo>
                  <a:close/>
                  <a:moveTo>
                    <a:pt x="8298" y="7881"/>
                  </a:moveTo>
                  <a:cubicBezTo>
                    <a:pt x="8634" y="7881"/>
                    <a:pt x="8945" y="7628"/>
                    <a:pt x="9193" y="7212"/>
                  </a:cubicBezTo>
                  <a:cubicBezTo>
                    <a:pt x="9593" y="8441"/>
                    <a:pt x="9593" y="8441"/>
                    <a:pt x="9593" y="8441"/>
                  </a:cubicBezTo>
                  <a:cubicBezTo>
                    <a:pt x="9585" y="8477"/>
                    <a:pt x="9577" y="8513"/>
                    <a:pt x="9577" y="8550"/>
                  </a:cubicBezTo>
                  <a:cubicBezTo>
                    <a:pt x="9577" y="8676"/>
                    <a:pt x="9617" y="8748"/>
                    <a:pt x="9665" y="8748"/>
                  </a:cubicBezTo>
                  <a:cubicBezTo>
                    <a:pt x="9673" y="8748"/>
                    <a:pt x="9681" y="8748"/>
                    <a:pt x="9697" y="8748"/>
                  </a:cubicBezTo>
                  <a:cubicBezTo>
                    <a:pt x="9913" y="9417"/>
                    <a:pt x="9913" y="9417"/>
                    <a:pt x="9913" y="9417"/>
                  </a:cubicBezTo>
                  <a:cubicBezTo>
                    <a:pt x="7506" y="8803"/>
                    <a:pt x="7506" y="8803"/>
                    <a:pt x="7506" y="8803"/>
                  </a:cubicBezTo>
                  <a:cubicBezTo>
                    <a:pt x="7498" y="8712"/>
                    <a:pt x="7482" y="8622"/>
                    <a:pt x="7450" y="8568"/>
                  </a:cubicBezTo>
                  <a:cubicBezTo>
                    <a:pt x="7714" y="7610"/>
                    <a:pt x="7714" y="7610"/>
                    <a:pt x="7714" y="7610"/>
                  </a:cubicBezTo>
                  <a:cubicBezTo>
                    <a:pt x="7898" y="7790"/>
                    <a:pt x="8090" y="7881"/>
                    <a:pt x="8298" y="7881"/>
                  </a:cubicBezTo>
                  <a:close/>
                  <a:moveTo>
                    <a:pt x="7403" y="8495"/>
                  </a:moveTo>
                  <a:cubicBezTo>
                    <a:pt x="7387" y="8477"/>
                    <a:pt x="7371" y="8477"/>
                    <a:pt x="7347" y="8477"/>
                  </a:cubicBezTo>
                  <a:cubicBezTo>
                    <a:pt x="7259" y="8477"/>
                    <a:pt x="7187" y="8622"/>
                    <a:pt x="7187" y="8821"/>
                  </a:cubicBezTo>
                  <a:cubicBezTo>
                    <a:pt x="7187" y="9002"/>
                    <a:pt x="7251" y="9146"/>
                    <a:pt x="7323" y="9182"/>
                  </a:cubicBezTo>
                  <a:cubicBezTo>
                    <a:pt x="7379" y="12797"/>
                    <a:pt x="7379" y="12797"/>
                    <a:pt x="7379" y="12797"/>
                  </a:cubicBezTo>
                  <a:cubicBezTo>
                    <a:pt x="7347" y="12833"/>
                    <a:pt x="7331" y="12888"/>
                    <a:pt x="7323" y="12942"/>
                  </a:cubicBezTo>
                  <a:cubicBezTo>
                    <a:pt x="6819" y="12942"/>
                    <a:pt x="6819" y="12942"/>
                    <a:pt x="6819" y="12942"/>
                  </a:cubicBezTo>
                  <a:cubicBezTo>
                    <a:pt x="6731" y="11803"/>
                    <a:pt x="6443" y="10827"/>
                    <a:pt x="6036" y="10213"/>
                  </a:cubicBezTo>
                  <a:cubicBezTo>
                    <a:pt x="7307" y="7049"/>
                    <a:pt x="7307" y="7049"/>
                    <a:pt x="7307" y="7049"/>
                  </a:cubicBezTo>
                  <a:cubicBezTo>
                    <a:pt x="7411" y="7248"/>
                    <a:pt x="7530" y="7429"/>
                    <a:pt x="7658" y="7555"/>
                  </a:cubicBezTo>
                  <a:lnTo>
                    <a:pt x="7403" y="8495"/>
                  </a:lnTo>
                  <a:close/>
                  <a:moveTo>
                    <a:pt x="6811" y="14406"/>
                  </a:moveTo>
                  <a:cubicBezTo>
                    <a:pt x="7403" y="14388"/>
                    <a:pt x="7403" y="14388"/>
                    <a:pt x="7403" y="14388"/>
                  </a:cubicBezTo>
                  <a:cubicBezTo>
                    <a:pt x="7434" y="16774"/>
                    <a:pt x="7434" y="16774"/>
                    <a:pt x="7434" y="16774"/>
                  </a:cubicBezTo>
                  <a:cubicBezTo>
                    <a:pt x="7403" y="16792"/>
                    <a:pt x="7379" y="16864"/>
                    <a:pt x="7379" y="16955"/>
                  </a:cubicBezTo>
                  <a:cubicBezTo>
                    <a:pt x="7379" y="16973"/>
                    <a:pt x="7379" y="16991"/>
                    <a:pt x="7379" y="17009"/>
                  </a:cubicBezTo>
                  <a:cubicBezTo>
                    <a:pt x="6643" y="18184"/>
                    <a:pt x="6643" y="18184"/>
                    <a:pt x="6643" y="18184"/>
                  </a:cubicBezTo>
                  <a:cubicBezTo>
                    <a:pt x="6107" y="16991"/>
                    <a:pt x="6107" y="16991"/>
                    <a:pt x="6107" y="16991"/>
                  </a:cubicBezTo>
                  <a:cubicBezTo>
                    <a:pt x="6475" y="16376"/>
                    <a:pt x="6731" y="15454"/>
                    <a:pt x="6811" y="14406"/>
                  </a:cubicBezTo>
                  <a:close/>
                  <a:moveTo>
                    <a:pt x="7522" y="16792"/>
                  </a:moveTo>
                  <a:cubicBezTo>
                    <a:pt x="7906" y="14388"/>
                    <a:pt x="7906" y="14388"/>
                    <a:pt x="7906" y="14388"/>
                  </a:cubicBezTo>
                  <a:cubicBezTo>
                    <a:pt x="8362" y="14370"/>
                    <a:pt x="8362" y="14370"/>
                    <a:pt x="8362" y="14370"/>
                  </a:cubicBezTo>
                  <a:cubicBezTo>
                    <a:pt x="8889" y="18545"/>
                    <a:pt x="8889" y="18545"/>
                    <a:pt x="8889" y="18545"/>
                  </a:cubicBezTo>
                  <a:cubicBezTo>
                    <a:pt x="8833" y="18581"/>
                    <a:pt x="8793" y="18672"/>
                    <a:pt x="8770" y="18780"/>
                  </a:cubicBezTo>
                  <a:cubicBezTo>
                    <a:pt x="7554" y="16991"/>
                    <a:pt x="7554" y="16991"/>
                    <a:pt x="7554" y="16991"/>
                  </a:cubicBezTo>
                  <a:cubicBezTo>
                    <a:pt x="7554" y="16973"/>
                    <a:pt x="7554" y="16973"/>
                    <a:pt x="7554" y="16955"/>
                  </a:cubicBezTo>
                  <a:cubicBezTo>
                    <a:pt x="7554" y="16900"/>
                    <a:pt x="7538" y="16828"/>
                    <a:pt x="7522" y="16792"/>
                  </a:cubicBezTo>
                  <a:close/>
                  <a:moveTo>
                    <a:pt x="9049" y="18527"/>
                  </a:moveTo>
                  <a:cubicBezTo>
                    <a:pt x="9401" y="16141"/>
                    <a:pt x="9401" y="16141"/>
                    <a:pt x="9401" y="16141"/>
                  </a:cubicBezTo>
                  <a:cubicBezTo>
                    <a:pt x="9449" y="16141"/>
                    <a:pt x="9481" y="16051"/>
                    <a:pt x="9481" y="15942"/>
                  </a:cubicBezTo>
                  <a:cubicBezTo>
                    <a:pt x="9481" y="15888"/>
                    <a:pt x="9473" y="15834"/>
                    <a:pt x="9457" y="15798"/>
                  </a:cubicBezTo>
                  <a:cubicBezTo>
                    <a:pt x="9673" y="14352"/>
                    <a:pt x="9673" y="14352"/>
                    <a:pt x="9673" y="14352"/>
                  </a:cubicBezTo>
                  <a:cubicBezTo>
                    <a:pt x="10368" y="14334"/>
                    <a:pt x="10368" y="14334"/>
                    <a:pt x="10368" y="14334"/>
                  </a:cubicBezTo>
                  <a:cubicBezTo>
                    <a:pt x="10408" y="14786"/>
                    <a:pt x="10496" y="15183"/>
                    <a:pt x="10616" y="15509"/>
                  </a:cubicBezTo>
                  <a:cubicBezTo>
                    <a:pt x="9177" y="18726"/>
                    <a:pt x="9177" y="18726"/>
                    <a:pt x="9177" y="18726"/>
                  </a:cubicBezTo>
                  <a:cubicBezTo>
                    <a:pt x="9145" y="18618"/>
                    <a:pt x="9097" y="18545"/>
                    <a:pt x="9049" y="18527"/>
                  </a:cubicBezTo>
                  <a:close/>
                  <a:moveTo>
                    <a:pt x="10536" y="12472"/>
                  </a:moveTo>
                  <a:cubicBezTo>
                    <a:pt x="10105" y="11821"/>
                    <a:pt x="10105" y="11821"/>
                    <a:pt x="10105" y="11821"/>
                  </a:cubicBezTo>
                  <a:cubicBezTo>
                    <a:pt x="10105" y="11821"/>
                    <a:pt x="10113" y="11803"/>
                    <a:pt x="10113" y="11785"/>
                  </a:cubicBezTo>
                  <a:cubicBezTo>
                    <a:pt x="10113" y="11767"/>
                    <a:pt x="10105" y="11749"/>
                    <a:pt x="10105" y="11731"/>
                  </a:cubicBezTo>
                  <a:cubicBezTo>
                    <a:pt x="10472" y="11134"/>
                    <a:pt x="10472" y="11134"/>
                    <a:pt x="10472" y="11134"/>
                  </a:cubicBezTo>
                  <a:cubicBezTo>
                    <a:pt x="10736" y="11948"/>
                    <a:pt x="10736" y="11948"/>
                    <a:pt x="10736" y="11948"/>
                  </a:cubicBezTo>
                  <a:cubicBezTo>
                    <a:pt x="10656" y="12092"/>
                    <a:pt x="10592" y="12273"/>
                    <a:pt x="10536" y="12472"/>
                  </a:cubicBezTo>
                  <a:close/>
                  <a:moveTo>
                    <a:pt x="10784" y="11857"/>
                  </a:moveTo>
                  <a:cubicBezTo>
                    <a:pt x="10520" y="11062"/>
                    <a:pt x="10520" y="11062"/>
                    <a:pt x="10520" y="11062"/>
                  </a:cubicBezTo>
                  <a:cubicBezTo>
                    <a:pt x="11128" y="10086"/>
                    <a:pt x="11128" y="10086"/>
                    <a:pt x="11128" y="10086"/>
                  </a:cubicBezTo>
                  <a:cubicBezTo>
                    <a:pt x="11160" y="10158"/>
                    <a:pt x="11192" y="10194"/>
                    <a:pt x="11240" y="10194"/>
                  </a:cubicBezTo>
                  <a:cubicBezTo>
                    <a:pt x="11328" y="11333"/>
                    <a:pt x="11328" y="11333"/>
                    <a:pt x="11328" y="11333"/>
                  </a:cubicBezTo>
                  <a:cubicBezTo>
                    <a:pt x="11128" y="11406"/>
                    <a:pt x="10936" y="11586"/>
                    <a:pt x="10784" y="11857"/>
                  </a:cubicBezTo>
                  <a:close/>
                  <a:moveTo>
                    <a:pt x="11392" y="11333"/>
                  </a:moveTo>
                  <a:cubicBezTo>
                    <a:pt x="11296" y="10158"/>
                    <a:pt x="11296" y="10158"/>
                    <a:pt x="11296" y="10158"/>
                  </a:cubicBezTo>
                  <a:cubicBezTo>
                    <a:pt x="11352" y="10122"/>
                    <a:pt x="11400" y="9978"/>
                    <a:pt x="11400" y="9833"/>
                  </a:cubicBezTo>
                  <a:cubicBezTo>
                    <a:pt x="11400" y="9706"/>
                    <a:pt x="11368" y="9598"/>
                    <a:pt x="11320" y="9526"/>
                  </a:cubicBezTo>
                  <a:cubicBezTo>
                    <a:pt x="11695" y="7339"/>
                    <a:pt x="11695" y="7339"/>
                    <a:pt x="11695" y="7339"/>
                  </a:cubicBezTo>
                  <a:cubicBezTo>
                    <a:pt x="11711" y="7339"/>
                    <a:pt x="11727" y="7321"/>
                    <a:pt x="11743" y="7302"/>
                  </a:cubicBezTo>
                  <a:cubicBezTo>
                    <a:pt x="12902" y="8224"/>
                    <a:pt x="12902" y="8224"/>
                    <a:pt x="12902" y="8224"/>
                  </a:cubicBezTo>
                  <a:cubicBezTo>
                    <a:pt x="12902" y="8333"/>
                    <a:pt x="12942" y="8423"/>
                    <a:pt x="12990" y="8423"/>
                  </a:cubicBezTo>
                  <a:cubicBezTo>
                    <a:pt x="12998" y="8423"/>
                    <a:pt x="13014" y="8423"/>
                    <a:pt x="13022" y="8405"/>
                  </a:cubicBezTo>
                  <a:cubicBezTo>
                    <a:pt x="13694" y="10249"/>
                    <a:pt x="13694" y="10249"/>
                    <a:pt x="13694" y="10249"/>
                  </a:cubicBezTo>
                  <a:cubicBezTo>
                    <a:pt x="13166" y="11171"/>
                    <a:pt x="13166" y="11171"/>
                    <a:pt x="13166" y="11171"/>
                  </a:cubicBezTo>
                  <a:cubicBezTo>
                    <a:pt x="13150" y="11134"/>
                    <a:pt x="13134" y="11116"/>
                    <a:pt x="13110" y="11116"/>
                  </a:cubicBezTo>
                  <a:cubicBezTo>
                    <a:pt x="13062" y="11116"/>
                    <a:pt x="13022" y="11207"/>
                    <a:pt x="13022" y="11315"/>
                  </a:cubicBezTo>
                  <a:cubicBezTo>
                    <a:pt x="13022" y="11351"/>
                    <a:pt x="13022" y="11369"/>
                    <a:pt x="13030" y="11406"/>
                  </a:cubicBezTo>
                  <a:cubicBezTo>
                    <a:pt x="12423" y="12472"/>
                    <a:pt x="12423" y="12472"/>
                    <a:pt x="12423" y="12472"/>
                  </a:cubicBezTo>
                  <a:cubicBezTo>
                    <a:pt x="12215" y="11785"/>
                    <a:pt x="11871" y="11315"/>
                    <a:pt x="11479" y="11315"/>
                  </a:cubicBezTo>
                  <a:cubicBezTo>
                    <a:pt x="11448" y="11315"/>
                    <a:pt x="11416" y="11315"/>
                    <a:pt x="11392" y="11333"/>
                  </a:cubicBezTo>
                  <a:close/>
                  <a:moveTo>
                    <a:pt x="13534" y="15436"/>
                  </a:moveTo>
                  <a:cubicBezTo>
                    <a:pt x="13518" y="15418"/>
                    <a:pt x="13510" y="15418"/>
                    <a:pt x="13494" y="15418"/>
                  </a:cubicBezTo>
                  <a:cubicBezTo>
                    <a:pt x="13454" y="15418"/>
                    <a:pt x="13414" y="15491"/>
                    <a:pt x="13414" y="15581"/>
                  </a:cubicBezTo>
                  <a:cubicBezTo>
                    <a:pt x="12455" y="15129"/>
                    <a:pt x="12455" y="15129"/>
                    <a:pt x="12455" y="15129"/>
                  </a:cubicBezTo>
                  <a:cubicBezTo>
                    <a:pt x="12551" y="14768"/>
                    <a:pt x="12607" y="14334"/>
                    <a:pt x="12607" y="13864"/>
                  </a:cubicBezTo>
                  <a:cubicBezTo>
                    <a:pt x="12607" y="13810"/>
                    <a:pt x="12599" y="13755"/>
                    <a:pt x="12599" y="13719"/>
                  </a:cubicBezTo>
                  <a:cubicBezTo>
                    <a:pt x="14421" y="12671"/>
                    <a:pt x="14421" y="12671"/>
                    <a:pt x="14421" y="12671"/>
                  </a:cubicBezTo>
                  <a:cubicBezTo>
                    <a:pt x="14429" y="12707"/>
                    <a:pt x="14437" y="12725"/>
                    <a:pt x="14445" y="12761"/>
                  </a:cubicBezTo>
                  <a:lnTo>
                    <a:pt x="13534" y="15436"/>
                  </a:lnTo>
                  <a:close/>
                  <a:moveTo>
                    <a:pt x="14006" y="5965"/>
                  </a:moveTo>
                  <a:cubicBezTo>
                    <a:pt x="13406" y="4953"/>
                    <a:pt x="13406" y="4953"/>
                    <a:pt x="13406" y="4953"/>
                  </a:cubicBezTo>
                  <a:cubicBezTo>
                    <a:pt x="13406" y="4953"/>
                    <a:pt x="13406" y="4935"/>
                    <a:pt x="13406" y="4935"/>
                  </a:cubicBezTo>
                  <a:cubicBezTo>
                    <a:pt x="13406" y="4826"/>
                    <a:pt x="13366" y="4736"/>
                    <a:pt x="13318" y="4736"/>
                  </a:cubicBezTo>
                  <a:cubicBezTo>
                    <a:pt x="13302" y="4736"/>
                    <a:pt x="13294" y="4736"/>
                    <a:pt x="13278" y="4754"/>
                  </a:cubicBezTo>
                  <a:cubicBezTo>
                    <a:pt x="12934" y="4175"/>
                    <a:pt x="12934" y="4175"/>
                    <a:pt x="12934" y="4175"/>
                  </a:cubicBezTo>
                  <a:cubicBezTo>
                    <a:pt x="12982" y="3958"/>
                    <a:pt x="13014" y="3724"/>
                    <a:pt x="13014" y="3470"/>
                  </a:cubicBezTo>
                  <a:cubicBezTo>
                    <a:pt x="13014" y="3344"/>
                    <a:pt x="13006" y="3217"/>
                    <a:pt x="12990" y="3109"/>
                  </a:cubicBezTo>
                  <a:cubicBezTo>
                    <a:pt x="14517" y="2639"/>
                    <a:pt x="14517" y="2639"/>
                    <a:pt x="14517" y="2639"/>
                  </a:cubicBezTo>
                  <a:cubicBezTo>
                    <a:pt x="14525" y="2711"/>
                    <a:pt x="14549" y="2747"/>
                    <a:pt x="14573" y="2766"/>
                  </a:cubicBezTo>
                  <a:cubicBezTo>
                    <a:pt x="14677" y="5188"/>
                    <a:pt x="14677" y="5188"/>
                    <a:pt x="14677" y="5188"/>
                  </a:cubicBezTo>
                  <a:cubicBezTo>
                    <a:pt x="14413" y="5278"/>
                    <a:pt x="14181" y="5549"/>
                    <a:pt x="14006" y="5965"/>
                  </a:cubicBezTo>
                  <a:close/>
                  <a:moveTo>
                    <a:pt x="12399" y="1410"/>
                  </a:moveTo>
                  <a:cubicBezTo>
                    <a:pt x="12407" y="1500"/>
                    <a:pt x="12447" y="1573"/>
                    <a:pt x="12487" y="1573"/>
                  </a:cubicBezTo>
                  <a:cubicBezTo>
                    <a:pt x="12511" y="1573"/>
                    <a:pt x="12535" y="1536"/>
                    <a:pt x="12551" y="1500"/>
                  </a:cubicBezTo>
                  <a:cubicBezTo>
                    <a:pt x="14349" y="2567"/>
                    <a:pt x="14349" y="2567"/>
                    <a:pt x="14349" y="2567"/>
                  </a:cubicBezTo>
                  <a:cubicBezTo>
                    <a:pt x="12974" y="2964"/>
                    <a:pt x="12974" y="2964"/>
                    <a:pt x="12974" y="2964"/>
                  </a:cubicBezTo>
                  <a:cubicBezTo>
                    <a:pt x="12878" y="2422"/>
                    <a:pt x="12647" y="2024"/>
                    <a:pt x="12375" y="2024"/>
                  </a:cubicBezTo>
                  <a:cubicBezTo>
                    <a:pt x="12023" y="2024"/>
                    <a:pt x="11735" y="2675"/>
                    <a:pt x="11735" y="3470"/>
                  </a:cubicBezTo>
                  <a:cubicBezTo>
                    <a:pt x="11735" y="4031"/>
                    <a:pt x="11879" y="4501"/>
                    <a:pt x="12079" y="4754"/>
                  </a:cubicBezTo>
                  <a:cubicBezTo>
                    <a:pt x="11871" y="5965"/>
                    <a:pt x="11871" y="5965"/>
                    <a:pt x="11871" y="5965"/>
                  </a:cubicBezTo>
                  <a:cubicBezTo>
                    <a:pt x="11040" y="5350"/>
                    <a:pt x="11040" y="5350"/>
                    <a:pt x="11040" y="5350"/>
                  </a:cubicBezTo>
                  <a:cubicBezTo>
                    <a:pt x="10928" y="3344"/>
                    <a:pt x="10928" y="3344"/>
                    <a:pt x="10928" y="3344"/>
                  </a:cubicBezTo>
                  <a:cubicBezTo>
                    <a:pt x="10952" y="3308"/>
                    <a:pt x="10968" y="3254"/>
                    <a:pt x="10968" y="3181"/>
                  </a:cubicBezTo>
                  <a:cubicBezTo>
                    <a:pt x="10968" y="3091"/>
                    <a:pt x="10944" y="3019"/>
                    <a:pt x="10912" y="3001"/>
                  </a:cubicBezTo>
                  <a:cubicBezTo>
                    <a:pt x="10784" y="705"/>
                    <a:pt x="10784" y="705"/>
                    <a:pt x="10784" y="705"/>
                  </a:cubicBezTo>
                  <a:cubicBezTo>
                    <a:pt x="10824" y="669"/>
                    <a:pt x="10856" y="596"/>
                    <a:pt x="10872" y="524"/>
                  </a:cubicBezTo>
                  <a:lnTo>
                    <a:pt x="12399" y="1410"/>
                  </a:lnTo>
                  <a:close/>
                  <a:moveTo>
                    <a:pt x="10624" y="615"/>
                  </a:moveTo>
                  <a:cubicBezTo>
                    <a:pt x="10648" y="669"/>
                    <a:pt x="10688" y="705"/>
                    <a:pt x="10720" y="723"/>
                  </a:cubicBezTo>
                  <a:cubicBezTo>
                    <a:pt x="10848" y="3001"/>
                    <a:pt x="10848" y="3001"/>
                    <a:pt x="10848" y="3001"/>
                  </a:cubicBezTo>
                  <a:cubicBezTo>
                    <a:pt x="10816" y="3037"/>
                    <a:pt x="10792" y="3091"/>
                    <a:pt x="10792" y="3181"/>
                  </a:cubicBezTo>
                  <a:cubicBezTo>
                    <a:pt x="10792" y="3290"/>
                    <a:pt x="10824" y="3362"/>
                    <a:pt x="10872" y="3380"/>
                  </a:cubicBezTo>
                  <a:cubicBezTo>
                    <a:pt x="10976" y="5314"/>
                    <a:pt x="10976" y="5314"/>
                    <a:pt x="10976" y="5314"/>
                  </a:cubicBezTo>
                  <a:cubicBezTo>
                    <a:pt x="9809" y="4465"/>
                    <a:pt x="9809" y="4465"/>
                    <a:pt x="9809" y="4465"/>
                  </a:cubicBezTo>
                  <a:cubicBezTo>
                    <a:pt x="9809" y="4465"/>
                    <a:pt x="9809" y="4465"/>
                    <a:pt x="9809" y="4465"/>
                  </a:cubicBezTo>
                  <a:cubicBezTo>
                    <a:pt x="9809" y="3705"/>
                    <a:pt x="9697" y="3001"/>
                    <a:pt x="9513" y="2440"/>
                  </a:cubicBezTo>
                  <a:lnTo>
                    <a:pt x="10624" y="615"/>
                  </a:lnTo>
                  <a:close/>
                  <a:moveTo>
                    <a:pt x="6827" y="5278"/>
                  </a:moveTo>
                  <a:cubicBezTo>
                    <a:pt x="4828" y="6272"/>
                    <a:pt x="4828" y="6272"/>
                    <a:pt x="4828" y="6272"/>
                  </a:cubicBezTo>
                  <a:cubicBezTo>
                    <a:pt x="4804" y="6182"/>
                    <a:pt x="4756" y="6128"/>
                    <a:pt x="4701" y="6128"/>
                  </a:cubicBezTo>
                  <a:cubicBezTo>
                    <a:pt x="4661" y="6128"/>
                    <a:pt x="4621" y="6164"/>
                    <a:pt x="4589" y="6236"/>
                  </a:cubicBezTo>
                  <a:cubicBezTo>
                    <a:pt x="4149" y="5603"/>
                    <a:pt x="4149" y="5603"/>
                    <a:pt x="4149" y="5603"/>
                  </a:cubicBezTo>
                  <a:cubicBezTo>
                    <a:pt x="4253" y="5242"/>
                    <a:pt x="4309" y="4808"/>
                    <a:pt x="4309" y="4338"/>
                  </a:cubicBezTo>
                  <a:cubicBezTo>
                    <a:pt x="5244" y="4338"/>
                    <a:pt x="5244" y="4338"/>
                    <a:pt x="5244" y="4338"/>
                  </a:cubicBezTo>
                  <a:cubicBezTo>
                    <a:pt x="5260" y="4410"/>
                    <a:pt x="5292" y="4465"/>
                    <a:pt x="5324" y="4465"/>
                  </a:cubicBezTo>
                  <a:cubicBezTo>
                    <a:pt x="5364" y="4465"/>
                    <a:pt x="5396" y="4410"/>
                    <a:pt x="5404" y="4338"/>
                  </a:cubicBezTo>
                  <a:cubicBezTo>
                    <a:pt x="6787" y="4338"/>
                    <a:pt x="6787" y="4338"/>
                    <a:pt x="6787" y="4338"/>
                  </a:cubicBezTo>
                  <a:cubicBezTo>
                    <a:pt x="6787" y="4374"/>
                    <a:pt x="6787" y="4410"/>
                    <a:pt x="6787" y="4465"/>
                  </a:cubicBezTo>
                  <a:cubicBezTo>
                    <a:pt x="6787" y="4736"/>
                    <a:pt x="6803" y="5007"/>
                    <a:pt x="6827" y="5278"/>
                  </a:cubicBezTo>
                  <a:close/>
                  <a:moveTo>
                    <a:pt x="3589" y="6597"/>
                  </a:moveTo>
                  <a:cubicBezTo>
                    <a:pt x="3805" y="6435"/>
                    <a:pt x="3989" y="6128"/>
                    <a:pt x="4117" y="5712"/>
                  </a:cubicBezTo>
                  <a:cubicBezTo>
                    <a:pt x="4557" y="6344"/>
                    <a:pt x="4557" y="6344"/>
                    <a:pt x="4557" y="6344"/>
                  </a:cubicBezTo>
                  <a:cubicBezTo>
                    <a:pt x="4549" y="6381"/>
                    <a:pt x="4549" y="6435"/>
                    <a:pt x="4549" y="6471"/>
                  </a:cubicBezTo>
                  <a:cubicBezTo>
                    <a:pt x="4549" y="6670"/>
                    <a:pt x="4613" y="6814"/>
                    <a:pt x="4693" y="6832"/>
                  </a:cubicBezTo>
                  <a:cubicBezTo>
                    <a:pt x="4852" y="9508"/>
                    <a:pt x="4852" y="9508"/>
                    <a:pt x="4852" y="9508"/>
                  </a:cubicBezTo>
                  <a:cubicBezTo>
                    <a:pt x="4597" y="9562"/>
                    <a:pt x="4349" y="9725"/>
                    <a:pt x="4133" y="9996"/>
                  </a:cubicBezTo>
                  <a:lnTo>
                    <a:pt x="3589" y="6597"/>
                  </a:lnTo>
                  <a:close/>
                  <a:moveTo>
                    <a:pt x="1303" y="16322"/>
                  </a:moveTo>
                  <a:cubicBezTo>
                    <a:pt x="1255" y="16322"/>
                    <a:pt x="1223" y="16250"/>
                    <a:pt x="1223" y="16141"/>
                  </a:cubicBezTo>
                  <a:cubicBezTo>
                    <a:pt x="1223" y="16051"/>
                    <a:pt x="1255" y="15979"/>
                    <a:pt x="1303" y="15979"/>
                  </a:cubicBezTo>
                  <a:cubicBezTo>
                    <a:pt x="1343" y="15979"/>
                    <a:pt x="1375" y="16051"/>
                    <a:pt x="1375" y="16141"/>
                  </a:cubicBezTo>
                  <a:cubicBezTo>
                    <a:pt x="1375" y="16250"/>
                    <a:pt x="1343" y="16322"/>
                    <a:pt x="1303" y="16322"/>
                  </a:cubicBezTo>
                  <a:close/>
                  <a:moveTo>
                    <a:pt x="2606" y="16539"/>
                  </a:moveTo>
                  <a:cubicBezTo>
                    <a:pt x="2606" y="16647"/>
                    <a:pt x="2566" y="16738"/>
                    <a:pt x="2518" y="16738"/>
                  </a:cubicBezTo>
                  <a:cubicBezTo>
                    <a:pt x="2470" y="16738"/>
                    <a:pt x="2430" y="16647"/>
                    <a:pt x="2430" y="16539"/>
                  </a:cubicBezTo>
                  <a:cubicBezTo>
                    <a:pt x="2430" y="16430"/>
                    <a:pt x="2470" y="16340"/>
                    <a:pt x="2518" y="16340"/>
                  </a:cubicBezTo>
                  <a:cubicBezTo>
                    <a:pt x="2518" y="16340"/>
                    <a:pt x="2518" y="16340"/>
                    <a:pt x="2518" y="16340"/>
                  </a:cubicBezTo>
                  <a:cubicBezTo>
                    <a:pt x="2566" y="16340"/>
                    <a:pt x="2606" y="16430"/>
                    <a:pt x="2606" y="16539"/>
                  </a:cubicBezTo>
                  <a:close/>
                  <a:moveTo>
                    <a:pt x="2662" y="14279"/>
                  </a:moveTo>
                  <a:cubicBezTo>
                    <a:pt x="2694" y="14207"/>
                    <a:pt x="2718" y="14117"/>
                    <a:pt x="2718" y="13990"/>
                  </a:cubicBezTo>
                  <a:cubicBezTo>
                    <a:pt x="2718" y="13810"/>
                    <a:pt x="2654" y="13647"/>
                    <a:pt x="2566" y="13647"/>
                  </a:cubicBezTo>
                  <a:cubicBezTo>
                    <a:pt x="2478" y="13647"/>
                    <a:pt x="2406" y="13810"/>
                    <a:pt x="2406" y="13990"/>
                  </a:cubicBezTo>
                  <a:cubicBezTo>
                    <a:pt x="2406" y="14026"/>
                    <a:pt x="2406" y="14045"/>
                    <a:pt x="2406" y="14063"/>
                  </a:cubicBezTo>
                  <a:cubicBezTo>
                    <a:pt x="592" y="14912"/>
                    <a:pt x="592" y="14912"/>
                    <a:pt x="592" y="14912"/>
                  </a:cubicBezTo>
                  <a:cubicBezTo>
                    <a:pt x="560" y="14786"/>
                    <a:pt x="496" y="14695"/>
                    <a:pt x="424" y="14695"/>
                  </a:cubicBezTo>
                  <a:cubicBezTo>
                    <a:pt x="416" y="14695"/>
                    <a:pt x="400" y="14695"/>
                    <a:pt x="392" y="14695"/>
                  </a:cubicBezTo>
                  <a:cubicBezTo>
                    <a:pt x="192" y="11785"/>
                    <a:pt x="192" y="11785"/>
                    <a:pt x="192" y="11785"/>
                  </a:cubicBezTo>
                  <a:cubicBezTo>
                    <a:pt x="264" y="11749"/>
                    <a:pt x="312" y="11622"/>
                    <a:pt x="312" y="11442"/>
                  </a:cubicBezTo>
                  <a:cubicBezTo>
                    <a:pt x="312" y="11387"/>
                    <a:pt x="312" y="11351"/>
                    <a:pt x="304" y="11297"/>
                  </a:cubicBezTo>
                  <a:cubicBezTo>
                    <a:pt x="576" y="10936"/>
                    <a:pt x="576" y="10936"/>
                    <a:pt x="576" y="10936"/>
                  </a:cubicBezTo>
                  <a:cubicBezTo>
                    <a:pt x="687" y="11369"/>
                    <a:pt x="895" y="11659"/>
                    <a:pt x="1135" y="11659"/>
                  </a:cubicBezTo>
                  <a:cubicBezTo>
                    <a:pt x="1391" y="11659"/>
                    <a:pt x="1607" y="11351"/>
                    <a:pt x="1711" y="10881"/>
                  </a:cubicBezTo>
                  <a:cubicBezTo>
                    <a:pt x="2206" y="11351"/>
                    <a:pt x="2206" y="11351"/>
                    <a:pt x="2206" y="11351"/>
                  </a:cubicBezTo>
                  <a:cubicBezTo>
                    <a:pt x="2206" y="11369"/>
                    <a:pt x="2206" y="11369"/>
                    <a:pt x="2206" y="11387"/>
                  </a:cubicBezTo>
                  <a:cubicBezTo>
                    <a:pt x="2206" y="11496"/>
                    <a:pt x="2246" y="11586"/>
                    <a:pt x="2294" y="11586"/>
                  </a:cubicBezTo>
                  <a:cubicBezTo>
                    <a:pt x="2326" y="11586"/>
                    <a:pt x="2350" y="11550"/>
                    <a:pt x="2366" y="11514"/>
                  </a:cubicBezTo>
                  <a:cubicBezTo>
                    <a:pt x="3246" y="12364"/>
                    <a:pt x="3246" y="12364"/>
                    <a:pt x="3246" y="12364"/>
                  </a:cubicBezTo>
                  <a:cubicBezTo>
                    <a:pt x="3190" y="12779"/>
                    <a:pt x="3158" y="13213"/>
                    <a:pt x="3158" y="13665"/>
                  </a:cubicBezTo>
                  <a:cubicBezTo>
                    <a:pt x="3158" y="14786"/>
                    <a:pt x="3350" y="15798"/>
                    <a:pt x="3669" y="16539"/>
                  </a:cubicBezTo>
                  <a:cubicBezTo>
                    <a:pt x="3302" y="17172"/>
                    <a:pt x="3302" y="17172"/>
                    <a:pt x="3302" y="17172"/>
                  </a:cubicBezTo>
                  <a:lnTo>
                    <a:pt x="2662" y="14279"/>
                  </a:lnTo>
                  <a:close/>
                  <a:moveTo>
                    <a:pt x="2478" y="19720"/>
                  </a:moveTo>
                  <a:cubicBezTo>
                    <a:pt x="2462" y="19431"/>
                    <a:pt x="2414" y="19178"/>
                    <a:pt x="2334" y="18979"/>
                  </a:cubicBezTo>
                  <a:cubicBezTo>
                    <a:pt x="3278" y="17370"/>
                    <a:pt x="3278" y="17370"/>
                    <a:pt x="3278" y="17370"/>
                  </a:cubicBezTo>
                  <a:cubicBezTo>
                    <a:pt x="3541" y="18545"/>
                    <a:pt x="3541" y="18545"/>
                    <a:pt x="3541" y="18545"/>
                  </a:cubicBezTo>
                  <a:cubicBezTo>
                    <a:pt x="3501" y="18618"/>
                    <a:pt x="3477" y="18726"/>
                    <a:pt x="3477" y="18834"/>
                  </a:cubicBezTo>
                  <a:cubicBezTo>
                    <a:pt x="3477" y="18853"/>
                    <a:pt x="3477" y="18853"/>
                    <a:pt x="3477" y="18871"/>
                  </a:cubicBezTo>
                  <a:lnTo>
                    <a:pt x="2478" y="19720"/>
                  </a:lnTo>
                  <a:close/>
                  <a:moveTo>
                    <a:pt x="5284" y="20732"/>
                  </a:moveTo>
                  <a:cubicBezTo>
                    <a:pt x="5212" y="20732"/>
                    <a:pt x="5156" y="20606"/>
                    <a:pt x="5156" y="20443"/>
                  </a:cubicBezTo>
                  <a:cubicBezTo>
                    <a:pt x="5156" y="20281"/>
                    <a:pt x="5212" y="20154"/>
                    <a:pt x="5284" y="20154"/>
                  </a:cubicBezTo>
                  <a:cubicBezTo>
                    <a:pt x="5348" y="20154"/>
                    <a:pt x="5412" y="20281"/>
                    <a:pt x="5412" y="20443"/>
                  </a:cubicBezTo>
                  <a:cubicBezTo>
                    <a:pt x="5412" y="20606"/>
                    <a:pt x="5348" y="20732"/>
                    <a:pt x="5284" y="20732"/>
                  </a:cubicBezTo>
                  <a:close/>
                  <a:moveTo>
                    <a:pt x="5396" y="20154"/>
                  </a:moveTo>
                  <a:cubicBezTo>
                    <a:pt x="5420" y="20226"/>
                    <a:pt x="5420" y="20226"/>
                    <a:pt x="5420" y="20226"/>
                  </a:cubicBezTo>
                  <a:cubicBezTo>
                    <a:pt x="5388" y="20136"/>
                    <a:pt x="5340" y="20064"/>
                    <a:pt x="5284" y="20064"/>
                  </a:cubicBezTo>
                  <a:cubicBezTo>
                    <a:pt x="5220" y="20064"/>
                    <a:pt x="5164" y="20136"/>
                    <a:pt x="5132" y="20262"/>
                  </a:cubicBezTo>
                  <a:cubicBezTo>
                    <a:pt x="3789" y="18871"/>
                    <a:pt x="3789" y="18871"/>
                    <a:pt x="3789" y="18871"/>
                  </a:cubicBezTo>
                  <a:cubicBezTo>
                    <a:pt x="3789" y="18853"/>
                    <a:pt x="3789" y="18853"/>
                    <a:pt x="3789" y="18834"/>
                  </a:cubicBezTo>
                  <a:cubicBezTo>
                    <a:pt x="3789" y="18636"/>
                    <a:pt x="3717" y="18473"/>
                    <a:pt x="3629" y="18473"/>
                  </a:cubicBezTo>
                  <a:cubicBezTo>
                    <a:pt x="3621" y="18473"/>
                    <a:pt x="3605" y="18491"/>
                    <a:pt x="3589" y="18491"/>
                  </a:cubicBezTo>
                  <a:cubicBezTo>
                    <a:pt x="3326" y="17298"/>
                    <a:pt x="3326" y="17298"/>
                    <a:pt x="3326" y="17298"/>
                  </a:cubicBezTo>
                  <a:cubicBezTo>
                    <a:pt x="3709" y="16647"/>
                    <a:pt x="3709" y="16647"/>
                    <a:pt x="3709" y="16647"/>
                  </a:cubicBezTo>
                  <a:cubicBezTo>
                    <a:pt x="4045" y="17370"/>
                    <a:pt x="4501" y="17840"/>
                    <a:pt x="4996" y="17840"/>
                  </a:cubicBezTo>
                  <a:cubicBezTo>
                    <a:pt x="5396" y="17840"/>
                    <a:pt x="5756" y="17551"/>
                    <a:pt x="6060" y="17081"/>
                  </a:cubicBezTo>
                  <a:cubicBezTo>
                    <a:pt x="6587" y="18256"/>
                    <a:pt x="6587" y="18256"/>
                    <a:pt x="6587" y="18256"/>
                  </a:cubicBezTo>
                  <a:lnTo>
                    <a:pt x="5396" y="20154"/>
                  </a:lnTo>
                  <a:close/>
                  <a:moveTo>
                    <a:pt x="6683" y="18274"/>
                  </a:moveTo>
                  <a:cubicBezTo>
                    <a:pt x="7419" y="17117"/>
                    <a:pt x="7419" y="17117"/>
                    <a:pt x="7419" y="17117"/>
                  </a:cubicBezTo>
                  <a:cubicBezTo>
                    <a:pt x="7426" y="17135"/>
                    <a:pt x="7450" y="17153"/>
                    <a:pt x="7466" y="17153"/>
                  </a:cubicBezTo>
                  <a:cubicBezTo>
                    <a:pt x="7490" y="17153"/>
                    <a:pt x="7506" y="17135"/>
                    <a:pt x="7522" y="17099"/>
                  </a:cubicBezTo>
                  <a:cubicBezTo>
                    <a:pt x="8746" y="18907"/>
                    <a:pt x="8746" y="18907"/>
                    <a:pt x="8746" y="18907"/>
                  </a:cubicBezTo>
                  <a:cubicBezTo>
                    <a:pt x="8746" y="18943"/>
                    <a:pt x="8746" y="18997"/>
                    <a:pt x="8746" y="19033"/>
                  </a:cubicBezTo>
                  <a:cubicBezTo>
                    <a:pt x="8746" y="19160"/>
                    <a:pt x="8762" y="19250"/>
                    <a:pt x="8785" y="19341"/>
                  </a:cubicBezTo>
                  <a:cubicBezTo>
                    <a:pt x="8066" y="21094"/>
                    <a:pt x="8066" y="21094"/>
                    <a:pt x="8066" y="21094"/>
                  </a:cubicBezTo>
                  <a:cubicBezTo>
                    <a:pt x="8050" y="21076"/>
                    <a:pt x="8026" y="21058"/>
                    <a:pt x="8010" y="21058"/>
                  </a:cubicBezTo>
                  <a:cubicBezTo>
                    <a:pt x="7978" y="21058"/>
                    <a:pt x="7946" y="21094"/>
                    <a:pt x="7922" y="21148"/>
                  </a:cubicBezTo>
                  <a:cubicBezTo>
                    <a:pt x="7946" y="21094"/>
                    <a:pt x="7946" y="21094"/>
                    <a:pt x="7946" y="21094"/>
                  </a:cubicBezTo>
                  <a:lnTo>
                    <a:pt x="6683" y="18274"/>
                  </a:lnTo>
                  <a:close/>
                  <a:moveTo>
                    <a:pt x="8010" y="21528"/>
                  </a:moveTo>
                  <a:cubicBezTo>
                    <a:pt x="7962" y="21528"/>
                    <a:pt x="7922" y="21437"/>
                    <a:pt x="7922" y="21329"/>
                  </a:cubicBezTo>
                  <a:cubicBezTo>
                    <a:pt x="7922" y="21220"/>
                    <a:pt x="7962" y="21130"/>
                    <a:pt x="8010" y="21130"/>
                  </a:cubicBezTo>
                  <a:cubicBezTo>
                    <a:pt x="8034" y="21130"/>
                    <a:pt x="8058" y="21148"/>
                    <a:pt x="8074" y="21184"/>
                  </a:cubicBezTo>
                  <a:cubicBezTo>
                    <a:pt x="8074" y="21184"/>
                    <a:pt x="8074" y="21184"/>
                    <a:pt x="8074" y="21184"/>
                  </a:cubicBezTo>
                  <a:cubicBezTo>
                    <a:pt x="8090" y="21220"/>
                    <a:pt x="8098" y="21275"/>
                    <a:pt x="8098" y="21329"/>
                  </a:cubicBezTo>
                  <a:cubicBezTo>
                    <a:pt x="8098" y="21437"/>
                    <a:pt x="8058" y="21528"/>
                    <a:pt x="8010" y="21528"/>
                  </a:cubicBezTo>
                  <a:close/>
                  <a:moveTo>
                    <a:pt x="9201" y="18834"/>
                  </a:moveTo>
                  <a:cubicBezTo>
                    <a:pt x="10656" y="15617"/>
                    <a:pt x="10656" y="15617"/>
                    <a:pt x="10656" y="15617"/>
                  </a:cubicBezTo>
                  <a:cubicBezTo>
                    <a:pt x="10864" y="16105"/>
                    <a:pt x="11152" y="16412"/>
                    <a:pt x="11479" y="16412"/>
                  </a:cubicBezTo>
                  <a:cubicBezTo>
                    <a:pt x="11767" y="16412"/>
                    <a:pt x="12039" y="16159"/>
                    <a:pt x="12239" y="15744"/>
                  </a:cubicBezTo>
                  <a:cubicBezTo>
                    <a:pt x="12854" y="17208"/>
                    <a:pt x="12854" y="17208"/>
                    <a:pt x="12854" y="17208"/>
                  </a:cubicBezTo>
                  <a:cubicBezTo>
                    <a:pt x="12846" y="17226"/>
                    <a:pt x="12846" y="17244"/>
                    <a:pt x="12846" y="17262"/>
                  </a:cubicBezTo>
                  <a:cubicBezTo>
                    <a:pt x="11072" y="18057"/>
                    <a:pt x="11072" y="18057"/>
                    <a:pt x="11072" y="18057"/>
                  </a:cubicBezTo>
                  <a:cubicBezTo>
                    <a:pt x="11056" y="18003"/>
                    <a:pt x="11032" y="17967"/>
                    <a:pt x="11000" y="17967"/>
                  </a:cubicBezTo>
                  <a:cubicBezTo>
                    <a:pt x="10960" y="17967"/>
                    <a:pt x="10920" y="18039"/>
                    <a:pt x="10912" y="18130"/>
                  </a:cubicBezTo>
                  <a:cubicBezTo>
                    <a:pt x="9209" y="18889"/>
                    <a:pt x="9209" y="18889"/>
                    <a:pt x="9209" y="18889"/>
                  </a:cubicBezTo>
                  <a:cubicBezTo>
                    <a:pt x="9209" y="18871"/>
                    <a:pt x="9209" y="18853"/>
                    <a:pt x="9201" y="18834"/>
                  </a:cubicBezTo>
                  <a:close/>
                  <a:moveTo>
                    <a:pt x="13582" y="15653"/>
                  </a:moveTo>
                  <a:cubicBezTo>
                    <a:pt x="13582" y="15635"/>
                    <a:pt x="13582" y="15635"/>
                    <a:pt x="13582" y="15617"/>
                  </a:cubicBezTo>
                  <a:cubicBezTo>
                    <a:pt x="13582" y="15581"/>
                    <a:pt x="13582" y="15545"/>
                    <a:pt x="13574" y="15527"/>
                  </a:cubicBezTo>
                  <a:cubicBezTo>
                    <a:pt x="14493" y="12833"/>
                    <a:pt x="14493" y="12833"/>
                    <a:pt x="14493" y="12833"/>
                  </a:cubicBezTo>
                  <a:cubicBezTo>
                    <a:pt x="14517" y="12870"/>
                    <a:pt x="14541" y="12870"/>
                    <a:pt x="14565" y="12870"/>
                  </a:cubicBezTo>
                  <a:cubicBezTo>
                    <a:pt x="14573" y="12870"/>
                    <a:pt x="14581" y="12870"/>
                    <a:pt x="14589" y="12870"/>
                  </a:cubicBezTo>
                  <a:cubicBezTo>
                    <a:pt x="15173" y="16394"/>
                    <a:pt x="15173" y="16394"/>
                    <a:pt x="15173" y="16394"/>
                  </a:cubicBezTo>
                  <a:lnTo>
                    <a:pt x="13582" y="15653"/>
                  </a:lnTo>
                  <a:close/>
                  <a:moveTo>
                    <a:pt x="15261" y="16575"/>
                  </a:moveTo>
                  <a:cubicBezTo>
                    <a:pt x="15708" y="16774"/>
                    <a:pt x="15708" y="16774"/>
                    <a:pt x="15708" y="16774"/>
                  </a:cubicBezTo>
                  <a:cubicBezTo>
                    <a:pt x="15612" y="17081"/>
                    <a:pt x="15612" y="17081"/>
                    <a:pt x="15612" y="17081"/>
                  </a:cubicBezTo>
                  <a:cubicBezTo>
                    <a:pt x="15556" y="17009"/>
                    <a:pt x="15493" y="16955"/>
                    <a:pt x="15429" y="16955"/>
                  </a:cubicBezTo>
                  <a:cubicBezTo>
                    <a:pt x="15397" y="16955"/>
                    <a:pt x="15365" y="16973"/>
                    <a:pt x="15333" y="16991"/>
                  </a:cubicBezTo>
                  <a:lnTo>
                    <a:pt x="15261" y="16575"/>
                  </a:lnTo>
                  <a:close/>
                  <a:moveTo>
                    <a:pt x="17171" y="19847"/>
                  </a:moveTo>
                  <a:cubicBezTo>
                    <a:pt x="17171" y="20009"/>
                    <a:pt x="17115" y="20136"/>
                    <a:pt x="17043" y="20136"/>
                  </a:cubicBezTo>
                  <a:cubicBezTo>
                    <a:pt x="16979" y="20136"/>
                    <a:pt x="16915" y="20009"/>
                    <a:pt x="16915" y="19847"/>
                  </a:cubicBezTo>
                  <a:cubicBezTo>
                    <a:pt x="16915" y="19829"/>
                    <a:pt x="16923" y="19811"/>
                    <a:pt x="16923" y="19792"/>
                  </a:cubicBezTo>
                  <a:cubicBezTo>
                    <a:pt x="16939" y="19811"/>
                    <a:pt x="16939" y="19811"/>
                    <a:pt x="16939" y="19811"/>
                  </a:cubicBezTo>
                  <a:cubicBezTo>
                    <a:pt x="16939" y="19829"/>
                    <a:pt x="16939" y="19829"/>
                    <a:pt x="16939" y="19847"/>
                  </a:cubicBezTo>
                  <a:cubicBezTo>
                    <a:pt x="16939" y="19973"/>
                    <a:pt x="16987" y="20082"/>
                    <a:pt x="17043" y="20082"/>
                  </a:cubicBezTo>
                  <a:cubicBezTo>
                    <a:pt x="17107" y="20082"/>
                    <a:pt x="17155" y="19973"/>
                    <a:pt x="17155" y="19847"/>
                  </a:cubicBezTo>
                  <a:cubicBezTo>
                    <a:pt x="17155" y="19811"/>
                    <a:pt x="17147" y="19792"/>
                    <a:pt x="17147" y="19774"/>
                  </a:cubicBezTo>
                  <a:cubicBezTo>
                    <a:pt x="17163" y="19738"/>
                    <a:pt x="17163" y="19738"/>
                    <a:pt x="17163" y="19738"/>
                  </a:cubicBezTo>
                  <a:cubicBezTo>
                    <a:pt x="17171" y="19774"/>
                    <a:pt x="17171" y="19811"/>
                    <a:pt x="17171" y="19847"/>
                  </a:cubicBezTo>
                  <a:close/>
                  <a:moveTo>
                    <a:pt x="17115" y="19666"/>
                  </a:moveTo>
                  <a:cubicBezTo>
                    <a:pt x="17091" y="19630"/>
                    <a:pt x="17067" y="19612"/>
                    <a:pt x="17043" y="19612"/>
                  </a:cubicBezTo>
                  <a:cubicBezTo>
                    <a:pt x="17011" y="19612"/>
                    <a:pt x="16987" y="19630"/>
                    <a:pt x="16963" y="19684"/>
                  </a:cubicBezTo>
                  <a:cubicBezTo>
                    <a:pt x="16947" y="19666"/>
                    <a:pt x="16947" y="19666"/>
                    <a:pt x="16947" y="19666"/>
                  </a:cubicBezTo>
                  <a:cubicBezTo>
                    <a:pt x="16971" y="19594"/>
                    <a:pt x="17003" y="19557"/>
                    <a:pt x="17043" y="19557"/>
                  </a:cubicBezTo>
                  <a:cubicBezTo>
                    <a:pt x="17083" y="19557"/>
                    <a:pt x="17107" y="19594"/>
                    <a:pt x="17131" y="19630"/>
                  </a:cubicBezTo>
                  <a:lnTo>
                    <a:pt x="17115" y="19666"/>
                  </a:lnTo>
                  <a:close/>
                  <a:moveTo>
                    <a:pt x="17171" y="19594"/>
                  </a:moveTo>
                  <a:cubicBezTo>
                    <a:pt x="17139" y="19503"/>
                    <a:pt x="17099" y="19467"/>
                    <a:pt x="17043" y="19467"/>
                  </a:cubicBezTo>
                  <a:cubicBezTo>
                    <a:pt x="16987" y="19467"/>
                    <a:pt x="16939" y="19521"/>
                    <a:pt x="16907" y="19612"/>
                  </a:cubicBezTo>
                  <a:cubicBezTo>
                    <a:pt x="15748" y="18093"/>
                    <a:pt x="15748" y="18093"/>
                    <a:pt x="15748" y="18093"/>
                  </a:cubicBezTo>
                  <a:cubicBezTo>
                    <a:pt x="15772" y="18003"/>
                    <a:pt x="15780" y="17876"/>
                    <a:pt x="15780" y="17768"/>
                  </a:cubicBezTo>
                  <a:cubicBezTo>
                    <a:pt x="15780" y="17515"/>
                    <a:pt x="15732" y="17298"/>
                    <a:pt x="15660" y="17153"/>
                  </a:cubicBezTo>
                  <a:cubicBezTo>
                    <a:pt x="15772" y="16810"/>
                    <a:pt x="15772" y="16810"/>
                    <a:pt x="15772" y="16810"/>
                  </a:cubicBezTo>
                  <a:cubicBezTo>
                    <a:pt x="17715" y="17696"/>
                    <a:pt x="17715" y="17696"/>
                    <a:pt x="17715" y="17696"/>
                  </a:cubicBezTo>
                  <a:cubicBezTo>
                    <a:pt x="17731" y="18075"/>
                    <a:pt x="17787" y="18437"/>
                    <a:pt x="17875" y="18726"/>
                  </a:cubicBezTo>
                  <a:lnTo>
                    <a:pt x="17171" y="19594"/>
                  </a:lnTo>
                  <a:close/>
                  <a:moveTo>
                    <a:pt x="20049" y="15653"/>
                  </a:moveTo>
                  <a:cubicBezTo>
                    <a:pt x="20041" y="15635"/>
                    <a:pt x="20025" y="15617"/>
                    <a:pt x="20001" y="15617"/>
                  </a:cubicBezTo>
                  <a:cubicBezTo>
                    <a:pt x="19953" y="15617"/>
                    <a:pt x="19913" y="15707"/>
                    <a:pt x="19913" y="15816"/>
                  </a:cubicBezTo>
                  <a:cubicBezTo>
                    <a:pt x="19913" y="15834"/>
                    <a:pt x="19913" y="15834"/>
                    <a:pt x="19921" y="15852"/>
                  </a:cubicBezTo>
                  <a:cubicBezTo>
                    <a:pt x="19482" y="16521"/>
                    <a:pt x="19482" y="16521"/>
                    <a:pt x="19482" y="16521"/>
                  </a:cubicBezTo>
                  <a:cubicBezTo>
                    <a:pt x="19354" y="15961"/>
                    <a:pt x="19106" y="15545"/>
                    <a:pt x="18818" y="15418"/>
                  </a:cubicBezTo>
                  <a:cubicBezTo>
                    <a:pt x="18834" y="14822"/>
                    <a:pt x="18834" y="14822"/>
                    <a:pt x="18834" y="14822"/>
                  </a:cubicBezTo>
                  <a:cubicBezTo>
                    <a:pt x="18914" y="14804"/>
                    <a:pt x="18970" y="14659"/>
                    <a:pt x="18970" y="14478"/>
                  </a:cubicBezTo>
                  <a:cubicBezTo>
                    <a:pt x="18970" y="14442"/>
                    <a:pt x="18970" y="14406"/>
                    <a:pt x="18962" y="14370"/>
                  </a:cubicBezTo>
                  <a:cubicBezTo>
                    <a:pt x="20713" y="14406"/>
                    <a:pt x="20713" y="14406"/>
                    <a:pt x="20713" y="14406"/>
                  </a:cubicBezTo>
                  <a:cubicBezTo>
                    <a:pt x="20721" y="14460"/>
                    <a:pt x="20729" y="14533"/>
                    <a:pt x="20745" y="14587"/>
                  </a:cubicBezTo>
                  <a:lnTo>
                    <a:pt x="20049" y="15653"/>
                  </a:lnTo>
                  <a:close/>
                  <a:moveTo>
                    <a:pt x="21480" y="15816"/>
                  </a:moveTo>
                  <a:cubicBezTo>
                    <a:pt x="21432" y="15816"/>
                    <a:pt x="21392" y="15726"/>
                    <a:pt x="21392" y="15617"/>
                  </a:cubicBezTo>
                  <a:cubicBezTo>
                    <a:pt x="21392" y="15509"/>
                    <a:pt x="21432" y="15418"/>
                    <a:pt x="21480" y="15418"/>
                  </a:cubicBezTo>
                  <a:cubicBezTo>
                    <a:pt x="21528" y="15418"/>
                    <a:pt x="21568" y="15509"/>
                    <a:pt x="21568" y="15617"/>
                  </a:cubicBezTo>
                  <a:cubicBezTo>
                    <a:pt x="21568" y="15726"/>
                    <a:pt x="21528" y="15816"/>
                    <a:pt x="21480" y="1581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63500" dist="19050" dir="5400000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25"/>
            <p:cNvSpPr/>
            <p:nvPr/>
          </p:nvSpPr>
          <p:spPr>
            <a:xfrm>
              <a:off x="1309897" y="1943288"/>
              <a:ext cx="104793" cy="11047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63500" dist="19050" dir="5400000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25"/>
            <p:cNvSpPr/>
            <p:nvPr/>
          </p:nvSpPr>
          <p:spPr>
            <a:xfrm>
              <a:off x="2585992" y="4793926"/>
              <a:ext cx="108173" cy="11047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63500" dist="19050" dir="5400000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25"/>
            <p:cNvSpPr/>
            <p:nvPr/>
          </p:nvSpPr>
          <p:spPr>
            <a:xfrm>
              <a:off x="618610" y="3799643"/>
              <a:ext cx="60847" cy="6338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63500" dist="19050" dir="5400000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4" name="Google Shape;644;p25"/>
          <p:cNvSpPr/>
          <p:nvPr/>
        </p:nvSpPr>
        <p:spPr>
          <a:xfrm rot="174831" flipH="1">
            <a:off x="6247561" y="408455"/>
            <a:ext cx="1079939" cy="1123130"/>
          </a:xfrm>
          <a:custGeom>
            <a:avLst/>
            <a:gdLst/>
            <a:ahLst/>
            <a:cxnLst/>
            <a:rect l="l" t="t" r="r" b="b"/>
            <a:pathLst>
              <a:path w="19675" h="19680" extrusionOk="0">
                <a:moveTo>
                  <a:pt x="2879" y="16801"/>
                </a:moveTo>
                <a:cubicBezTo>
                  <a:pt x="6718" y="20640"/>
                  <a:pt x="12942" y="20640"/>
                  <a:pt x="16781" y="16801"/>
                </a:cubicBezTo>
                <a:cubicBezTo>
                  <a:pt x="20640" y="12962"/>
                  <a:pt x="20640" y="6718"/>
                  <a:pt x="16781" y="2879"/>
                </a:cubicBezTo>
                <a:cubicBezTo>
                  <a:pt x="12942" y="-960"/>
                  <a:pt x="6718" y="-960"/>
                  <a:pt x="2879" y="2879"/>
                </a:cubicBezTo>
                <a:cubicBezTo>
                  <a:pt x="-960" y="6718"/>
                  <a:pt x="-960" y="12962"/>
                  <a:pt x="2879" y="16801"/>
                </a:cubicBezTo>
                <a:moveTo>
                  <a:pt x="3788" y="15871"/>
                </a:moveTo>
                <a:cubicBezTo>
                  <a:pt x="454" y="12537"/>
                  <a:pt x="454" y="7143"/>
                  <a:pt x="3788" y="3809"/>
                </a:cubicBezTo>
                <a:cubicBezTo>
                  <a:pt x="7122" y="475"/>
                  <a:pt x="12537" y="475"/>
                  <a:pt x="15871" y="3809"/>
                </a:cubicBezTo>
                <a:cubicBezTo>
                  <a:pt x="19205" y="7143"/>
                  <a:pt x="19205" y="12537"/>
                  <a:pt x="15871" y="15871"/>
                </a:cubicBezTo>
                <a:cubicBezTo>
                  <a:pt x="12537" y="19205"/>
                  <a:pt x="7122" y="19205"/>
                  <a:pt x="3788" y="15871"/>
                </a:cubicBezTo>
              </a:path>
            </a:pathLst>
          </a:custGeom>
          <a:solidFill>
            <a:srgbClr val="002060">
              <a:alpha val="58823"/>
            </a:srgbClr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5" name="Google Shape;645;p25"/>
          <p:cNvSpPr/>
          <p:nvPr/>
        </p:nvSpPr>
        <p:spPr>
          <a:xfrm rot="174831" flipH="1">
            <a:off x="5481582" y="1321682"/>
            <a:ext cx="854585" cy="942108"/>
          </a:xfrm>
          <a:custGeom>
            <a:avLst/>
            <a:gdLst/>
            <a:ahLst/>
            <a:cxnLst/>
            <a:rect l="l" t="t" r="r" b="b"/>
            <a:pathLst>
              <a:path w="21527" h="21527" extrusionOk="0">
                <a:moveTo>
                  <a:pt x="17623" y="21308"/>
                </a:moveTo>
                <a:cubicBezTo>
                  <a:pt x="21308" y="17616"/>
                  <a:pt x="21308" y="17616"/>
                  <a:pt x="21308" y="17616"/>
                </a:cubicBezTo>
                <a:cubicBezTo>
                  <a:pt x="21600" y="17324"/>
                  <a:pt x="21600" y="16885"/>
                  <a:pt x="21308" y="16593"/>
                </a:cubicBezTo>
                <a:cubicBezTo>
                  <a:pt x="4707" y="0"/>
                  <a:pt x="4707" y="0"/>
                  <a:pt x="4707" y="0"/>
                </a:cubicBezTo>
                <a:cubicBezTo>
                  <a:pt x="0" y="4715"/>
                  <a:pt x="0" y="4715"/>
                  <a:pt x="0" y="4715"/>
                </a:cubicBezTo>
                <a:cubicBezTo>
                  <a:pt x="16601" y="21308"/>
                  <a:pt x="16601" y="21308"/>
                  <a:pt x="16601" y="21308"/>
                </a:cubicBezTo>
                <a:cubicBezTo>
                  <a:pt x="16857" y="21600"/>
                  <a:pt x="17331" y="21600"/>
                  <a:pt x="17623" y="21308"/>
                </a:cubicBezTo>
              </a:path>
            </a:pathLst>
          </a:custGeom>
          <a:solidFill>
            <a:srgbClr val="002060">
              <a:alpha val="58823"/>
            </a:srgbClr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" name="Google Shape;646;p25"/>
          <p:cNvSpPr/>
          <p:nvPr/>
        </p:nvSpPr>
        <p:spPr>
          <a:xfrm rot="174831" flipH="1">
            <a:off x="6205868" y="1232936"/>
            <a:ext cx="265558" cy="3058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2438" y="21600"/>
                </a:moveTo>
                <a:lnTo>
                  <a:pt x="21600" y="12533"/>
                </a:lnTo>
                <a:lnTo>
                  <a:pt x="9028" y="0"/>
                </a:lnTo>
                <a:lnTo>
                  <a:pt x="0" y="9133"/>
                </a:lnTo>
                <a:lnTo>
                  <a:pt x="12438" y="21600"/>
                </a:lnTo>
                <a:close/>
              </a:path>
            </a:pathLst>
          </a:custGeom>
          <a:solidFill>
            <a:srgbClr val="002060">
              <a:alpha val="61960"/>
            </a:srgbClr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Google Shape;647;p25"/>
          <p:cNvSpPr/>
          <p:nvPr/>
        </p:nvSpPr>
        <p:spPr>
          <a:xfrm>
            <a:off x="6479029" y="773732"/>
            <a:ext cx="405797" cy="38011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847" y="12388"/>
                </a:moveTo>
                <a:cubicBezTo>
                  <a:pt x="2367" y="12388"/>
                  <a:pt x="2367" y="12388"/>
                  <a:pt x="2367" y="12388"/>
                </a:cubicBezTo>
                <a:cubicBezTo>
                  <a:pt x="1184" y="12388"/>
                  <a:pt x="0" y="11753"/>
                  <a:pt x="0" y="10482"/>
                </a:cubicBezTo>
                <a:cubicBezTo>
                  <a:pt x="0" y="9212"/>
                  <a:pt x="0" y="6035"/>
                  <a:pt x="1479" y="6035"/>
                </a:cubicBezTo>
                <a:cubicBezTo>
                  <a:pt x="1775" y="6035"/>
                  <a:pt x="2959" y="6988"/>
                  <a:pt x="4438" y="6988"/>
                </a:cubicBezTo>
                <a:cubicBezTo>
                  <a:pt x="5030" y="6988"/>
                  <a:pt x="5326" y="6988"/>
                  <a:pt x="5918" y="6671"/>
                </a:cubicBezTo>
                <a:cubicBezTo>
                  <a:pt x="5918" y="6988"/>
                  <a:pt x="5918" y="7306"/>
                  <a:pt x="5918" y="7624"/>
                </a:cubicBezTo>
                <a:cubicBezTo>
                  <a:pt x="5918" y="8576"/>
                  <a:pt x="6214" y="9847"/>
                  <a:pt x="6805" y="10800"/>
                </a:cubicBezTo>
                <a:cubicBezTo>
                  <a:pt x="5622" y="10800"/>
                  <a:pt x="4438" y="11435"/>
                  <a:pt x="3847" y="12388"/>
                </a:cubicBezTo>
                <a:close/>
                <a:moveTo>
                  <a:pt x="4438" y="6035"/>
                </a:moveTo>
                <a:cubicBezTo>
                  <a:pt x="2959" y="6035"/>
                  <a:pt x="1479" y="4765"/>
                  <a:pt x="1479" y="2859"/>
                </a:cubicBezTo>
                <a:cubicBezTo>
                  <a:pt x="1479" y="1271"/>
                  <a:pt x="2959" y="0"/>
                  <a:pt x="4438" y="0"/>
                </a:cubicBezTo>
                <a:cubicBezTo>
                  <a:pt x="5918" y="0"/>
                  <a:pt x="7397" y="1271"/>
                  <a:pt x="7397" y="2859"/>
                </a:cubicBezTo>
                <a:cubicBezTo>
                  <a:pt x="7397" y="4765"/>
                  <a:pt x="5918" y="6035"/>
                  <a:pt x="4438" y="6035"/>
                </a:cubicBezTo>
                <a:close/>
                <a:moveTo>
                  <a:pt x="15682" y="21600"/>
                </a:moveTo>
                <a:cubicBezTo>
                  <a:pt x="5918" y="21600"/>
                  <a:pt x="5918" y="21600"/>
                  <a:pt x="5918" y="21600"/>
                </a:cubicBezTo>
                <a:cubicBezTo>
                  <a:pt x="4142" y="21600"/>
                  <a:pt x="2959" y="20329"/>
                  <a:pt x="2959" y="18424"/>
                </a:cubicBezTo>
                <a:cubicBezTo>
                  <a:pt x="2959" y="15565"/>
                  <a:pt x="3551" y="11435"/>
                  <a:pt x="6805" y="11435"/>
                </a:cubicBezTo>
                <a:cubicBezTo>
                  <a:pt x="7397" y="11435"/>
                  <a:pt x="8581" y="13024"/>
                  <a:pt x="10948" y="13024"/>
                </a:cubicBezTo>
                <a:cubicBezTo>
                  <a:pt x="13019" y="13024"/>
                  <a:pt x="14499" y="11435"/>
                  <a:pt x="14795" y="11435"/>
                </a:cubicBezTo>
                <a:cubicBezTo>
                  <a:pt x="18345" y="11435"/>
                  <a:pt x="18937" y="15565"/>
                  <a:pt x="18937" y="18424"/>
                </a:cubicBezTo>
                <a:cubicBezTo>
                  <a:pt x="18937" y="20329"/>
                  <a:pt x="17753" y="21600"/>
                  <a:pt x="15682" y="21600"/>
                </a:cubicBezTo>
                <a:close/>
                <a:moveTo>
                  <a:pt x="10948" y="12388"/>
                </a:moveTo>
                <a:cubicBezTo>
                  <a:pt x="8581" y="12388"/>
                  <a:pt x="6510" y="10165"/>
                  <a:pt x="6510" y="7624"/>
                </a:cubicBezTo>
                <a:cubicBezTo>
                  <a:pt x="6510" y="5082"/>
                  <a:pt x="8581" y="2859"/>
                  <a:pt x="10948" y="2859"/>
                </a:cubicBezTo>
                <a:cubicBezTo>
                  <a:pt x="13315" y="2859"/>
                  <a:pt x="15090" y="5082"/>
                  <a:pt x="15090" y="7624"/>
                </a:cubicBezTo>
                <a:cubicBezTo>
                  <a:pt x="15090" y="10165"/>
                  <a:pt x="13315" y="12388"/>
                  <a:pt x="10948" y="12388"/>
                </a:cubicBezTo>
                <a:close/>
                <a:moveTo>
                  <a:pt x="17458" y="6035"/>
                </a:moveTo>
                <a:cubicBezTo>
                  <a:pt x="15682" y="6035"/>
                  <a:pt x="14499" y="4765"/>
                  <a:pt x="14499" y="2859"/>
                </a:cubicBezTo>
                <a:cubicBezTo>
                  <a:pt x="14499" y="1271"/>
                  <a:pt x="15682" y="0"/>
                  <a:pt x="17458" y="0"/>
                </a:cubicBezTo>
                <a:cubicBezTo>
                  <a:pt x="18937" y="0"/>
                  <a:pt x="20121" y="1271"/>
                  <a:pt x="20121" y="2859"/>
                </a:cubicBezTo>
                <a:cubicBezTo>
                  <a:pt x="20121" y="4765"/>
                  <a:pt x="18937" y="6035"/>
                  <a:pt x="17458" y="6035"/>
                </a:cubicBezTo>
                <a:close/>
                <a:moveTo>
                  <a:pt x="19529" y="12388"/>
                </a:moveTo>
                <a:cubicBezTo>
                  <a:pt x="18049" y="12388"/>
                  <a:pt x="18049" y="12388"/>
                  <a:pt x="18049" y="12388"/>
                </a:cubicBezTo>
                <a:cubicBezTo>
                  <a:pt x="17162" y="11435"/>
                  <a:pt x="16274" y="10800"/>
                  <a:pt x="15090" y="10800"/>
                </a:cubicBezTo>
                <a:cubicBezTo>
                  <a:pt x="15682" y="9847"/>
                  <a:pt x="15978" y="8576"/>
                  <a:pt x="15978" y="7624"/>
                </a:cubicBezTo>
                <a:cubicBezTo>
                  <a:pt x="15978" y="7306"/>
                  <a:pt x="15978" y="6988"/>
                  <a:pt x="15978" y="6671"/>
                </a:cubicBezTo>
                <a:cubicBezTo>
                  <a:pt x="16274" y="6988"/>
                  <a:pt x="16866" y="6988"/>
                  <a:pt x="17458" y="6988"/>
                </a:cubicBezTo>
                <a:cubicBezTo>
                  <a:pt x="18937" y="6988"/>
                  <a:pt x="20121" y="6035"/>
                  <a:pt x="20416" y="6035"/>
                </a:cubicBezTo>
                <a:cubicBezTo>
                  <a:pt x="21600" y="6035"/>
                  <a:pt x="21600" y="9212"/>
                  <a:pt x="21600" y="10482"/>
                </a:cubicBezTo>
                <a:cubicBezTo>
                  <a:pt x="21600" y="11753"/>
                  <a:pt x="20712" y="12388"/>
                  <a:pt x="19529" y="1238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8" name="Google Shape;648;p25"/>
          <p:cNvSpPr/>
          <p:nvPr/>
        </p:nvSpPr>
        <p:spPr>
          <a:xfrm>
            <a:off x="6933757" y="2014523"/>
            <a:ext cx="520415" cy="49029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1060" y="0"/>
                </a:moveTo>
                <a:cubicBezTo>
                  <a:pt x="5037" y="0"/>
                  <a:pt x="0" y="4621"/>
                  <a:pt x="0" y="10592"/>
                </a:cubicBezTo>
                <a:cubicBezTo>
                  <a:pt x="0" y="16563"/>
                  <a:pt x="5037" y="21600"/>
                  <a:pt x="11060" y="21600"/>
                </a:cubicBezTo>
                <a:cubicBezTo>
                  <a:pt x="17031" y="21600"/>
                  <a:pt x="21600" y="16563"/>
                  <a:pt x="21600" y="10592"/>
                </a:cubicBezTo>
                <a:cubicBezTo>
                  <a:pt x="21600" y="4621"/>
                  <a:pt x="17031" y="0"/>
                  <a:pt x="11060" y="0"/>
                </a:cubicBezTo>
                <a:close/>
                <a:moveTo>
                  <a:pt x="13344" y="10592"/>
                </a:moveTo>
                <a:cubicBezTo>
                  <a:pt x="17031" y="14746"/>
                  <a:pt x="17031" y="14746"/>
                  <a:pt x="17031" y="14746"/>
                </a:cubicBezTo>
                <a:cubicBezTo>
                  <a:pt x="14746" y="17031"/>
                  <a:pt x="14746" y="17031"/>
                  <a:pt x="14746" y="17031"/>
                </a:cubicBezTo>
                <a:cubicBezTo>
                  <a:pt x="11060" y="12877"/>
                  <a:pt x="11060" y="12877"/>
                  <a:pt x="11060" y="12877"/>
                </a:cubicBezTo>
                <a:cubicBezTo>
                  <a:pt x="6854" y="17031"/>
                  <a:pt x="6854" y="17031"/>
                  <a:pt x="6854" y="17031"/>
                </a:cubicBezTo>
                <a:cubicBezTo>
                  <a:pt x="4569" y="14746"/>
                  <a:pt x="4569" y="14746"/>
                  <a:pt x="4569" y="14746"/>
                </a:cubicBezTo>
                <a:cubicBezTo>
                  <a:pt x="8723" y="10592"/>
                  <a:pt x="8723" y="10592"/>
                  <a:pt x="8723" y="10592"/>
                </a:cubicBezTo>
                <a:cubicBezTo>
                  <a:pt x="4569" y="6958"/>
                  <a:pt x="4569" y="6958"/>
                  <a:pt x="4569" y="6958"/>
                </a:cubicBezTo>
                <a:cubicBezTo>
                  <a:pt x="6854" y="4621"/>
                  <a:pt x="6854" y="4621"/>
                  <a:pt x="6854" y="4621"/>
                </a:cubicBezTo>
                <a:cubicBezTo>
                  <a:pt x="11060" y="8256"/>
                  <a:pt x="11060" y="8256"/>
                  <a:pt x="11060" y="8256"/>
                </a:cubicBezTo>
                <a:cubicBezTo>
                  <a:pt x="14746" y="4621"/>
                  <a:pt x="14746" y="4621"/>
                  <a:pt x="14746" y="4621"/>
                </a:cubicBezTo>
                <a:cubicBezTo>
                  <a:pt x="17031" y="6958"/>
                  <a:pt x="17031" y="6958"/>
                  <a:pt x="17031" y="6958"/>
                </a:cubicBezTo>
                <a:lnTo>
                  <a:pt x="13344" y="105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9" name="Google Shape;649;p25"/>
          <p:cNvSpPr/>
          <p:nvPr/>
        </p:nvSpPr>
        <p:spPr>
          <a:xfrm>
            <a:off x="7911016" y="753659"/>
            <a:ext cx="399145" cy="44857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200" y="6423"/>
                </a:moveTo>
                <a:cubicBezTo>
                  <a:pt x="16940" y="6423"/>
                  <a:pt x="16940" y="6423"/>
                  <a:pt x="16940" y="6423"/>
                </a:cubicBezTo>
                <a:cubicBezTo>
                  <a:pt x="16940" y="9220"/>
                  <a:pt x="16940" y="9220"/>
                  <a:pt x="16940" y="9220"/>
                </a:cubicBezTo>
                <a:cubicBezTo>
                  <a:pt x="21600" y="4610"/>
                  <a:pt x="21600" y="4610"/>
                  <a:pt x="21600" y="4610"/>
                </a:cubicBezTo>
                <a:cubicBezTo>
                  <a:pt x="16940" y="0"/>
                  <a:pt x="16940" y="0"/>
                  <a:pt x="16940" y="0"/>
                </a:cubicBezTo>
                <a:cubicBezTo>
                  <a:pt x="16940" y="2745"/>
                  <a:pt x="16940" y="2745"/>
                  <a:pt x="16940" y="2745"/>
                </a:cubicBezTo>
                <a:cubicBezTo>
                  <a:pt x="16200" y="2745"/>
                  <a:pt x="16200" y="2745"/>
                  <a:pt x="16200" y="2745"/>
                </a:cubicBezTo>
                <a:cubicBezTo>
                  <a:pt x="12324" y="2745"/>
                  <a:pt x="10016" y="6423"/>
                  <a:pt x="8100" y="9686"/>
                </a:cubicBezTo>
                <a:cubicBezTo>
                  <a:pt x="6140" y="12432"/>
                  <a:pt x="4616" y="14711"/>
                  <a:pt x="2308" y="14711"/>
                </a:cubicBezTo>
                <a:cubicBezTo>
                  <a:pt x="0" y="14711"/>
                  <a:pt x="0" y="14711"/>
                  <a:pt x="0" y="14711"/>
                </a:cubicBezTo>
                <a:cubicBezTo>
                  <a:pt x="0" y="18388"/>
                  <a:pt x="0" y="18388"/>
                  <a:pt x="0" y="18388"/>
                </a:cubicBezTo>
                <a:cubicBezTo>
                  <a:pt x="2308" y="18388"/>
                  <a:pt x="2308" y="18388"/>
                  <a:pt x="2308" y="18388"/>
                </a:cubicBezTo>
                <a:cubicBezTo>
                  <a:pt x="6140" y="18388"/>
                  <a:pt x="8448" y="14711"/>
                  <a:pt x="10408" y="11499"/>
                </a:cubicBezTo>
                <a:cubicBezTo>
                  <a:pt x="12324" y="8754"/>
                  <a:pt x="13892" y="6423"/>
                  <a:pt x="16200" y="6423"/>
                </a:cubicBezTo>
                <a:close/>
                <a:moveTo>
                  <a:pt x="5748" y="8754"/>
                </a:moveTo>
                <a:cubicBezTo>
                  <a:pt x="5748" y="8288"/>
                  <a:pt x="6140" y="8288"/>
                  <a:pt x="6140" y="7873"/>
                </a:cubicBezTo>
                <a:cubicBezTo>
                  <a:pt x="6532" y="7407"/>
                  <a:pt x="7273" y="6423"/>
                  <a:pt x="7708" y="6009"/>
                </a:cubicBezTo>
                <a:cubicBezTo>
                  <a:pt x="6140" y="4144"/>
                  <a:pt x="4616" y="3263"/>
                  <a:pt x="2308" y="3263"/>
                </a:cubicBezTo>
                <a:cubicBezTo>
                  <a:pt x="0" y="3263"/>
                  <a:pt x="0" y="3263"/>
                  <a:pt x="0" y="3263"/>
                </a:cubicBezTo>
                <a:cubicBezTo>
                  <a:pt x="0" y="6941"/>
                  <a:pt x="0" y="6941"/>
                  <a:pt x="0" y="6941"/>
                </a:cubicBezTo>
                <a:cubicBezTo>
                  <a:pt x="2308" y="6941"/>
                  <a:pt x="2308" y="6941"/>
                  <a:pt x="2308" y="6941"/>
                </a:cubicBezTo>
                <a:cubicBezTo>
                  <a:pt x="3440" y="6941"/>
                  <a:pt x="4616" y="7407"/>
                  <a:pt x="5748" y="8754"/>
                </a:cubicBezTo>
                <a:close/>
                <a:moveTo>
                  <a:pt x="16940" y="15177"/>
                </a:moveTo>
                <a:cubicBezTo>
                  <a:pt x="16200" y="15177"/>
                  <a:pt x="16200" y="15177"/>
                  <a:pt x="16200" y="15177"/>
                </a:cubicBezTo>
                <a:cubicBezTo>
                  <a:pt x="14632" y="15177"/>
                  <a:pt x="13500" y="14245"/>
                  <a:pt x="12324" y="12898"/>
                </a:cubicBezTo>
                <a:cubicBezTo>
                  <a:pt x="12324" y="12898"/>
                  <a:pt x="12324" y="12898"/>
                  <a:pt x="12324" y="13364"/>
                </a:cubicBezTo>
                <a:cubicBezTo>
                  <a:pt x="11584" y="13778"/>
                  <a:pt x="11192" y="14711"/>
                  <a:pt x="10800" y="15643"/>
                </a:cubicBezTo>
                <a:cubicBezTo>
                  <a:pt x="11932" y="17456"/>
                  <a:pt x="13892" y="18388"/>
                  <a:pt x="16200" y="18388"/>
                </a:cubicBezTo>
                <a:cubicBezTo>
                  <a:pt x="16940" y="18388"/>
                  <a:pt x="16940" y="18388"/>
                  <a:pt x="16940" y="18388"/>
                </a:cubicBezTo>
                <a:cubicBezTo>
                  <a:pt x="16940" y="21600"/>
                  <a:pt x="16940" y="21600"/>
                  <a:pt x="16940" y="21600"/>
                </a:cubicBezTo>
                <a:cubicBezTo>
                  <a:pt x="21600" y="16990"/>
                  <a:pt x="21600" y="16990"/>
                  <a:pt x="21600" y="16990"/>
                </a:cubicBezTo>
                <a:cubicBezTo>
                  <a:pt x="16940" y="12432"/>
                  <a:pt x="16940" y="12432"/>
                  <a:pt x="16940" y="12432"/>
                </a:cubicBezTo>
                <a:lnTo>
                  <a:pt x="16940" y="1517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0" name="Google Shape;650;p25"/>
          <p:cNvSpPr/>
          <p:nvPr/>
        </p:nvSpPr>
        <p:spPr>
          <a:xfrm>
            <a:off x="8700476" y="2154160"/>
            <a:ext cx="358726" cy="35066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7708" y="4500"/>
                </a:moveTo>
                <a:cubicBezTo>
                  <a:pt x="7708" y="0"/>
                  <a:pt x="7708" y="0"/>
                  <a:pt x="7708" y="0"/>
                </a:cubicBezTo>
                <a:cubicBezTo>
                  <a:pt x="0" y="10221"/>
                  <a:pt x="0" y="10221"/>
                  <a:pt x="0" y="10221"/>
                </a:cubicBezTo>
                <a:cubicBezTo>
                  <a:pt x="7708" y="21021"/>
                  <a:pt x="7708" y="21021"/>
                  <a:pt x="7708" y="21021"/>
                </a:cubicBezTo>
                <a:cubicBezTo>
                  <a:pt x="7708" y="16521"/>
                  <a:pt x="7708" y="16521"/>
                  <a:pt x="7708" y="16521"/>
                </a:cubicBezTo>
                <a:cubicBezTo>
                  <a:pt x="3092" y="10221"/>
                  <a:pt x="3092" y="10221"/>
                  <a:pt x="3092" y="10221"/>
                </a:cubicBezTo>
                <a:lnTo>
                  <a:pt x="7708" y="4500"/>
                </a:lnTo>
                <a:close/>
                <a:moveTo>
                  <a:pt x="13108" y="6300"/>
                </a:moveTo>
                <a:cubicBezTo>
                  <a:pt x="13108" y="0"/>
                  <a:pt x="13108" y="0"/>
                  <a:pt x="13108" y="0"/>
                </a:cubicBezTo>
                <a:cubicBezTo>
                  <a:pt x="5400" y="10221"/>
                  <a:pt x="5400" y="10221"/>
                  <a:pt x="5400" y="10221"/>
                </a:cubicBezTo>
                <a:cubicBezTo>
                  <a:pt x="13108" y="21021"/>
                  <a:pt x="13108" y="21021"/>
                  <a:pt x="13108" y="21021"/>
                </a:cubicBezTo>
                <a:cubicBezTo>
                  <a:pt x="13108" y="14207"/>
                  <a:pt x="13108" y="14207"/>
                  <a:pt x="13108" y="14207"/>
                </a:cubicBezTo>
                <a:cubicBezTo>
                  <a:pt x="16592" y="14207"/>
                  <a:pt x="18944" y="14786"/>
                  <a:pt x="21600" y="21600"/>
                </a:cubicBezTo>
                <a:cubicBezTo>
                  <a:pt x="21600" y="21600"/>
                  <a:pt x="21252" y="6300"/>
                  <a:pt x="13108" y="63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1" name="Google Shape;651;p25"/>
          <p:cNvGrpSpPr/>
          <p:nvPr/>
        </p:nvGrpSpPr>
        <p:grpSpPr>
          <a:xfrm>
            <a:off x="9660016" y="1300568"/>
            <a:ext cx="386359" cy="337298"/>
            <a:chOff x="-1" y="-1"/>
            <a:chExt cx="386357" cy="337296"/>
          </a:xfrm>
        </p:grpSpPr>
        <p:sp>
          <p:nvSpPr>
            <p:cNvPr id="652" name="Google Shape;652;p25"/>
            <p:cNvSpPr/>
            <p:nvPr/>
          </p:nvSpPr>
          <p:spPr>
            <a:xfrm>
              <a:off x="49060" y="241216"/>
              <a:ext cx="96080" cy="9607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25"/>
            <p:cNvSpPr/>
            <p:nvPr/>
          </p:nvSpPr>
          <p:spPr>
            <a:xfrm>
              <a:off x="263703" y="241216"/>
              <a:ext cx="96079" cy="9607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25"/>
            <p:cNvSpPr/>
            <p:nvPr/>
          </p:nvSpPr>
          <p:spPr>
            <a:xfrm>
              <a:off x="-1" y="-1"/>
              <a:ext cx="386357" cy="26370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862" y="0"/>
                  </a:moveTo>
                  <a:cubicBezTo>
                    <a:pt x="7385" y="0"/>
                    <a:pt x="7385" y="0"/>
                    <a:pt x="7385" y="0"/>
                  </a:cubicBezTo>
                  <a:cubicBezTo>
                    <a:pt x="7015" y="0"/>
                    <a:pt x="6831" y="540"/>
                    <a:pt x="6831" y="1080"/>
                  </a:cubicBezTo>
                  <a:cubicBezTo>
                    <a:pt x="6831" y="4050"/>
                    <a:pt x="6831" y="4050"/>
                    <a:pt x="6831" y="4050"/>
                  </a:cubicBezTo>
                  <a:cubicBezTo>
                    <a:pt x="3508" y="4050"/>
                    <a:pt x="3508" y="4050"/>
                    <a:pt x="3508" y="4050"/>
                  </a:cubicBezTo>
                  <a:cubicBezTo>
                    <a:pt x="3138" y="4050"/>
                    <a:pt x="2585" y="4320"/>
                    <a:pt x="2400" y="4860"/>
                  </a:cubicBezTo>
                  <a:cubicBezTo>
                    <a:pt x="369" y="10800"/>
                    <a:pt x="369" y="10800"/>
                    <a:pt x="369" y="10800"/>
                  </a:cubicBezTo>
                  <a:cubicBezTo>
                    <a:pt x="185" y="11340"/>
                    <a:pt x="0" y="12150"/>
                    <a:pt x="0" y="12690"/>
                  </a:cubicBezTo>
                  <a:cubicBezTo>
                    <a:pt x="0" y="18630"/>
                    <a:pt x="0" y="18630"/>
                    <a:pt x="0" y="18630"/>
                  </a:cubicBezTo>
                  <a:cubicBezTo>
                    <a:pt x="0" y="19170"/>
                    <a:pt x="369" y="19980"/>
                    <a:pt x="554" y="20250"/>
                  </a:cubicBezTo>
                  <a:cubicBezTo>
                    <a:pt x="923" y="20790"/>
                    <a:pt x="923" y="20790"/>
                    <a:pt x="923" y="20790"/>
                  </a:cubicBezTo>
                  <a:cubicBezTo>
                    <a:pt x="1108" y="21060"/>
                    <a:pt x="1477" y="21330"/>
                    <a:pt x="1662" y="21330"/>
                  </a:cubicBezTo>
                  <a:cubicBezTo>
                    <a:pt x="2215" y="19170"/>
                    <a:pt x="3692" y="17550"/>
                    <a:pt x="5354" y="17550"/>
                  </a:cubicBezTo>
                  <a:cubicBezTo>
                    <a:pt x="7200" y="17550"/>
                    <a:pt x="8677" y="19170"/>
                    <a:pt x="9231" y="21600"/>
                  </a:cubicBezTo>
                  <a:cubicBezTo>
                    <a:pt x="13662" y="21600"/>
                    <a:pt x="13662" y="21600"/>
                    <a:pt x="13662" y="21600"/>
                  </a:cubicBezTo>
                  <a:cubicBezTo>
                    <a:pt x="14215" y="19170"/>
                    <a:pt x="15692" y="17550"/>
                    <a:pt x="17538" y="17550"/>
                  </a:cubicBezTo>
                  <a:cubicBezTo>
                    <a:pt x="19200" y="17550"/>
                    <a:pt x="20677" y="19170"/>
                    <a:pt x="21231" y="21330"/>
                  </a:cubicBezTo>
                  <a:cubicBezTo>
                    <a:pt x="21415" y="21060"/>
                    <a:pt x="21600" y="20790"/>
                    <a:pt x="21600" y="20520"/>
                  </a:cubicBezTo>
                  <a:cubicBezTo>
                    <a:pt x="21600" y="1080"/>
                    <a:pt x="21600" y="1080"/>
                    <a:pt x="21600" y="1080"/>
                  </a:cubicBezTo>
                  <a:cubicBezTo>
                    <a:pt x="21600" y="540"/>
                    <a:pt x="21231" y="0"/>
                    <a:pt x="20862" y="0"/>
                  </a:cubicBezTo>
                  <a:close/>
                  <a:moveTo>
                    <a:pt x="6831" y="11880"/>
                  </a:moveTo>
                  <a:cubicBezTo>
                    <a:pt x="2769" y="11880"/>
                    <a:pt x="2769" y="11880"/>
                    <a:pt x="2769" y="11880"/>
                  </a:cubicBezTo>
                  <a:cubicBezTo>
                    <a:pt x="4062" y="5940"/>
                    <a:pt x="4062" y="5940"/>
                    <a:pt x="4062" y="5940"/>
                  </a:cubicBezTo>
                  <a:cubicBezTo>
                    <a:pt x="6831" y="5940"/>
                    <a:pt x="6831" y="5940"/>
                    <a:pt x="6831" y="5940"/>
                  </a:cubicBezTo>
                  <a:lnTo>
                    <a:pt x="6831" y="118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55" name="Google Shape;655;p25"/>
          <p:cNvSpPr/>
          <p:nvPr/>
        </p:nvSpPr>
        <p:spPr>
          <a:xfrm>
            <a:off x="8995811" y="737333"/>
            <a:ext cx="339655" cy="20923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7212" y="9853"/>
                </a:moveTo>
                <a:cubicBezTo>
                  <a:pt x="14766" y="9853"/>
                  <a:pt x="12825" y="7674"/>
                  <a:pt x="12825" y="4926"/>
                </a:cubicBezTo>
                <a:cubicBezTo>
                  <a:pt x="12825" y="2179"/>
                  <a:pt x="14766" y="0"/>
                  <a:pt x="17212" y="0"/>
                </a:cubicBezTo>
                <a:cubicBezTo>
                  <a:pt x="19659" y="0"/>
                  <a:pt x="21600" y="2179"/>
                  <a:pt x="21600" y="4926"/>
                </a:cubicBezTo>
                <a:cubicBezTo>
                  <a:pt x="21600" y="7674"/>
                  <a:pt x="19659" y="9853"/>
                  <a:pt x="17212" y="9853"/>
                </a:cubicBezTo>
                <a:moveTo>
                  <a:pt x="19575" y="3411"/>
                </a:moveTo>
                <a:cubicBezTo>
                  <a:pt x="19575" y="3411"/>
                  <a:pt x="19575" y="3411"/>
                  <a:pt x="19575" y="3411"/>
                </a:cubicBezTo>
                <a:cubicBezTo>
                  <a:pt x="19575" y="2747"/>
                  <a:pt x="19153" y="2274"/>
                  <a:pt x="18562" y="2274"/>
                </a:cubicBezTo>
                <a:cubicBezTo>
                  <a:pt x="18309" y="2274"/>
                  <a:pt x="18056" y="2368"/>
                  <a:pt x="17887" y="2653"/>
                </a:cubicBezTo>
                <a:cubicBezTo>
                  <a:pt x="17212" y="3316"/>
                  <a:pt x="17212" y="3316"/>
                  <a:pt x="17212" y="3316"/>
                </a:cubicBezTo>
                <a:cubicBezTo>
                  <a:pt x="16538" y="2653"/>
                  <a:pt x="16538" y="2653"/>
                  <a:pt x="16538" y="2653"/>
                </a:cubicBezTo>
                <a:cubicBezTo>
                  <a:pt x="16369" y="2368"/>
                  <a:pt x="16116" y="2274"/>
                  <a:pt x="15863" y="2274"/>
                </a:cubicBezTo>
                <a:cubicBezTo>
                  <a:pt x="15272" y="2274"/>
                  <a:pt x="14850" y="2747"/>
                  <a:pt x="14850" y="3411"/>
                </a:cubicBezTo>
                <a:cubicBezTo>
                  <a:pt x="14850" y="3695"/>
                  <a:pt x="14934" y="3979"/>
                  <a:pt x="15188" y="4168"/>
                </a:cubicBezTo>
                <a:cubicBezTo>
                  <a:pt x="15778" y="4926"/>
                  <a:pt x="15778" y="4926"/>
                  <a:pt x="15778" y="4926"/>
                </a:cubicBezTo>
                <a:cubicBezTo>
                  <a:pt x="15188" y="5684"/>
                  <a:pt x="15188" y="5684"/>
                  <a:pt x="15188" y="5684"/>
                </a:cubicBezTo>
                <a:cubicBezTo>
                  <a:pt x="14934" y="5874"/>
                  <a:pt x="14850" y="6158"/>
                  <a:pt x="14850" y="6442"/>
                </a:cubicBezTo>
                <a:cubicBezTo>
                  <a:pt x="14850" y="7105"/>
                  <a:pt x="15272" y="7579"/>
                  <a:pt x="15863" y="7579"/>
                </a:cubicBezTo>
                <a:cubicBezTo>
                  <a:pt x="16116" y="7579"/>
                  <a:pt x="16369" y="7484"/>
                  <a:pt x="16538" y="7200"/>
                </a:cubicBezTo>
                <a:cubicBezTo>
                  <a:pt x="17212" y="6537"/>
                  <a:pt x="17212" y="6537"/>
                  <a:pt x="17212" y="6537"/>
                </a:cubicBezTo>
                <a:cubicBezTo>
                  <a:pt x="17887" y="7200"/>
                  <a:pt x="17887" y="7200"/>
                  <a:pt x="17887" y="7200"/>
                </a:cubicBezTo>
                <a:cubicBezTo>
                  <a:pt x="18056" y="7484"/>
                  <a:pt x="18309" y="7579"/>
                  <a:pt x="18562" y="7579"/>
                </a:cubicBezTo>
                <a:cubicBezTo>
                  <a:pt x="19153" y="7579"/>
                  <a:pt x="19575" y="7105"/>
                  <a:pt x="19575" y="6442"/>
                </a:cubicBezTo>
                <a:cubicBezTo>
                  <a:pt x="19575" y="6158"/>
                  <a:pt x="19491" y="5874"/>
                  <a:pt x="19237" y="5684"/>
                </a:cubicBezTo>
                <a:cubicBezTo>
                  <a:pt x="18647" y="4926"/>
                  <a:pt x="18647" y="4926"/>
                  <a:pt x="18647" y="4926"/>
                </a:cubicBezTo>
                <a:cubicBezTo>
                  <a:pt x="19237" y="4168"/>
                  <a:pt x="19237" y="4168"/>
                  <a:pt x="19237" y="4168"/>
                </a:cubicBezTo>
                <a:cubicBezTo>
                  <a:pt x="19491" y="3979"/>
                  <a:pt x="19575" y="3695"/>
                  <a:pt x="19575" y="3411"/>
                </a:cubicBezTo>
                <a:cubicBezTo>
                  <a:pt x="19575" y="3411"/>
                  <a:pt x="19575" y="3411"/>
                  <a:pt x="19575" y="3411"/>
                </a:cubicBezTo>
                <a:close/>
                <a:moveTo>
                  <a:pt x="19575" y="6821"/>
                </a:moveTo>
                <a:cubicBezTo>
                  <a:pt x="19575" y="6821"/>
                  <a:pt x="19575" y="6821"/>
                  <a:pt x="19575" y="6821"/>
                </a:cubicBezTo>
                <a:close/>
                <a:moveTo>
                  <a:pt x="8184" y="13168"/>
                </a:moveTo>
                <a:cubicBezTo>
                  <a:pt x="16875" y="12600"/>
                  <a:pt x="16875" y="12600"/>
                  <a:pt x="16875" y="12600"/>
                </a:cubicBezTo>
                <a:cubicBezTo>
                  <a:pt x="17550" y="10989"/>
                  <a:pt x="17550" y="10989"/>
                  <a:pt x="17550" y="10989"/>
                </a:cubicBezTo>
                <a:cubicBezTo>
                  <a:pt x="18478" y="10895"/>
                  <a:pt x="19322" y="10611"/>
                  <a:pt x="20081" y="10042"/>
                </a:cubicBezTo>
                <a:cubicBezTo>
                  <a:pt x="18478" y="14116"/>
                  <a:pt x="18478" y="14116"/>
                  <a:pt x="18478" y="14116"/>
                </a:cubicBezTo>
                <a:cubicBezTo>
                  <a:pt x="18478" y="14116"/>
                  <a:pt x="18478" y="14116"/>
                  <a:pt x="18478" y="14116"/>
                </a:cubicBezTo>
                <a:cubicBezTo>
                  <a:pt x="18309" y="14495"/>
                  <a:pt x="17972" y="14779"/>
                  <a:pt x="17634" y="14779"/>
                </a:cubicBezTo>
                <a:cubicBezTo>
                  <a:pt x="8859" y="15442"/>
                  <a:pt x="8859" y="15442"/>
                  <a:pt x="8859" y="15442"/>
                </a:cubicBezTo>
                <a:cubicBezTo>
                  <a:pt x="9366" y="17053"/>
                  <a:pt x="9366" y="17053"/>
                  <a:pt x="9366" y="17053"/>
                </a:cubicBezTo>
                <a:cubicBezTo>
                  <a:pt x="18900" y="17053"/>
                  <a:pt x="18900" y="17053"/>
                  <a:pt x="18900" y="17053"/>
                </a:cubicBezTo>
                <a:cubicBezTo>
                  <a:pt x="19997" y="17053"/>
                  <a:pt x="20925" y="18095"/>
                  <a:pt x="20925" y="19326"/>
                </a:cubicBezTo>
                <a:cubicBezTo>
                  <a:pt x="20925" y="20558"/>
                  <a:pt x="19997" y="21600"/>
                  <a:pt x="18900" y="21600"/>
                </a:cubicBezTo>
                <a:cubicBezTo>
                  <a:pt x="17803" y="21600"/>
                  <a:pt x="16875" y="20558"/>
                  <a:pt x="16875" y="19326"/>
                </a:cubicBezTo>
                <a:cubicBezTo>
                  <a:pt x="7425" y="19326"/>
                  <a:pt x="7425" y="19326"/>
                  <a:pt x="7425" y="19326"/>
                </a:cubicBezTo>
                <a:cubicBezTo>
                  <a:pt x="7425" y="20558"/>
                  <a:pt x="6497" y="21600"/>
                  <a:pt x="5400" y="21600"/>
                </a:cubicBezTo>
                <a:cubicBezTo>
                  <a:pt x="4303" y="21600"/>
                  <a:pt x="3375" y="20558"/>
                  <a:pt x="3375" y="19326"/>
                </a:cubicBezTo>
                <a:cubicBezTo>
                  <a:pt x="3375" y="18095"/>
                  <a:pt x="4303" y="17053"/>
                  <a:pt x="5400" y="17053"/>
                </a:cubicBezTo>
                <a:cubicBezTo>
                  <a:pt x="7256" y="17053"/>
                  <a:pt x="7256" y="17053"/>
                  <a:pt x="7256" y="17053"/>
                </a:cubicBezTo>
                <a:cubicBezTo>
                  <a:pt x="3291" y="4547"/>
                  <a:pt x="3291" y="4547"/>
                  <a:pt x="3291" y="4547"/>
                </a:cubicBezTo>
                <a:cubicBezTo>
                  <a:pt x="1013" y="4547"/>
                  <a:pt x="1013" y="4547"/>
                  <a:pt x="1013" y="4547"/>
                </a:cubicBezTo>
                <a:cubicBezTo>
                  <a:pt x="422" y="4547"/>
                  <a:pt x="0" y="4074"/>
                  <a:pt x="0" y="3411"/>
                </a:cubicBezTo>
                <a:cubicBezTo>
                  <a:pt x="0" y="2747"/>
                  <a:pt x="422" y="2274"/>
                  <a:pt x="1013" y="2274"/>
                </a:cubicBezTo>
                <a:cubicBezTo>
                  <a:pt x="4050" y="2274"/>
                  <a:pt x="4050" y="2274"/>
                  <a:pt x="4050" y="2274"/>
                </a:cubicBezTo>
                <a:cubicBezTo>
                  <a:pt x="4472" y="2274"/>
                  <a:pt x="4894" y="2558"/>
                  <a:pt x="4978" y="3032"/>
                </a:cubicBezTo>
                <a:cubicBezTo>
                  <a:pt x="4978" y="3032"/>
                  <a:pt x="4978" y="3032"/>
                  <a:pt x="4978" y="3032"/>
                </a:cubicBezTo>
                <a:cubicBezTo>
                  <a:pt x="5569" y="4926"/>
                  <a:pt x="5569" y="4926"/>
                  <a:pt x="5569" y="4926"/>
                </a:cubicBezTo>
                <a:cubicBezTo>
                  <a:pt x="11813" y="4926"/>
                  <a:pt x="11813" y="4926"/>
                  <a:pt x="11813" y="4926"/>
                </a:cubicBezTo>
                <a:cubicBezTo>
                  <a:pt x="11813" y="5684"/>
                  <a:pt x="11981" y="6537"/>
                  <a:pt x="12234" y="7200"/>
                </a:cubicBezTo>
                <a:cubicBezTo>
                  <a:pt x="6328" y="7200"/>
                  <a:pt x="6328" y="7200"/>
                  <a:pt x="6328" y="7200"/>
                </a:cubicBezTo>
                <a:lnTo>
                  <a:pt x="8184" y="1316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6" name="Google Shape;656;p25"/>
          <p:cNvGrpSpPr/>
          <p:nvPr/>
        </p:nvGrpSpPr>
        <p:grpSpPr>
          <a:xfrm>
            <a:off x="6215060" y="3093800"/>
            <a:ext cx="223259" cy="183667"/>
            <a:chOff x="-1" y="-1"/>
            <a:chExt cx="405768" cy="462269"/>
          </a:xfrm>
        </p:grpSpPr>
        <p:sp>
          <p:nvSpPr>
            <p:cNvPr id="657" name="Google Shape;657;p25"/>
            <p:cNvSpPr/>
            <p:nvPr/>
          </p:nvSpPr>
          <p:spPr>
            <a:xfrm>
              <a:off x="20714" y="-1"/>
              <a:ext cx="366688" cy="217269"/>
            </a:xfrm>
            <a:custGeom>
              <a:avLst/>
              <a:gdLst/>
              <a:ahLst/>
              <a:cxnLst/>
              <a:rect l="l" t="t" r="r" b="b"/>
              <a:pathLst>
                <a:path w="21200" h="21425" extrusionOk="0">
                  <a:moveTo>
                    <a:pt x="20058" y="20317"/>
                  </a:moveTo>
                  <a:cubicBezTo>
                    <a:pt x="10661" y="21425"/>
                    <a:pt x="10661" y="21425"/>
                    <a:pt x="10661" y="21425"/>
                  </a:cubicBezTo>
                  <a:cubicBezTo>
                    <a:pt x="1142" y="20317"/>
                    <a:pt x="1142" y="20317"/>
                    <a:pt x="1142" y="20317"/>
                  </a:cubicBezTo>
                  <a:cubicBezTo>
                    <a:pt x="654" y="20317"/>
                    <a:pt x="654" y="20317"/>
                    <a:pt x="654" y="20317"/>
                  </a:cubicBezTo>
                  <a:cubicBezTo>
                    <a:pt x="654" y="19579"/>
                    <a:pt x="654" y="19579"/>
                    <a:pt x="654" y="19579"/>
                  </a:cubicBezTo>
                  <a:cubicBezTo>
                    <a:pt x="654" y="19579"/>
                    <a:pt x="-200" y="12194"/>
                    <a:pt x="44" y="9056"/>
                  </a:cubicBezTo>
                  <a:cubicBezTo>
                    <a:pt x="44" y="7579"/>
                    <a:pt x="776" y="6102"/>
                    <a:pt x="1753" y="4994"/>
                  </a:cubicBezTo>
                  <a:cubicBezTo>
                    <a:pt x="2973" y="3333"/>
                    <a:pt x="4681" y="1856"/>
                    <a:pt x="5902" y="1117"/>
                  </a:cubicBezTo>
                  <a:cubicBezTo>
                    <a:pt x="7976" y="-175"/>
                    <a:pt x="10295" y="10"/>
                    <a:pt x="10661" y="10"/>
                  </a:cubicBezTo>
                  <a:cubicBezTo>
                    <a:pt x="10905" y="10"/>
                    <a:pt x="13224" y="-175"/>
                    <a:pt x="15298" y="1117"/>
                  </a:cubicBezTo>
                  <a:cubicBezTo>
                    <a:pt x="16519" y="1856"/>
                    <a:pt x="18227" y="3333"/>
                    <a:pt x="19447" y="4994"/>
                  </a:cubicBezTo>
                  <a:cubicBezTo>
                    <a:pt x="20424" y="6102"/>
                    <a:pt x="21156" y="7579"/>
                    <a:pt x="21156" y="9056"/>
                  </a:cubicBezTo>
                  <a:cubicBezTo>
                    <a:pt x="21400" y="12194"/>
                    <a:pt x="20546" y="19579"/>
                    <a:pt x="20546" y="19579"/>
                  </a:cubicBezTo>
                  <a:cubicBezTo>
                    <a:pt x="20546" y="20317"/>
                    <a:pt x="20546" y="20317"/>
                    <a:pt x="20546" y="20317"/>
                  </a:cubicBezTo>
                  <a:cubicBezTo>
                    <a:pt x="20058" y="20317"/>
                    <a:pt x="20058" y="20317"/>
                    <a:pt x="20058" y="20317"/>
                  </a:cubicBezTo>
                  <a:close/>
                  <a:moveTo>
                    <a:pt x="1631" y="18656"/>
                  </a:moveTo>
                  <a:cubicBezTo>
                    <a:pt x="10539" y="20317"/>
                    <a:pt x="10539" y="20317"/>
                    <a:pt x="10539" y="20317"/>
                  </a:cubicBezTo>
                  <a:cubicBezTo>
                    <a:pt x="19569" y="18656"/>
                    <a:pt x="19569" y="18656"/>
                    <a:pt x="19569" y="18656"/>
                  </a:cubicBezTo>
                  <a:cubicBezTo>
                    <a:pt x="19814" y="16810"/>
                    <a:pt x="20180" y="11640"/>
                    <a:pt x="20058" y="9240"/>
                  </a:cubicBezTo>
                  <a:cubicBezTo>
                    <a:pt x="20058" y="8317"/>
                    <a:pt x="19569" y="7210"/>
                    <a:pt x="18715" y="6102"/>
                  </a:cubicBezTo>
                  <a:cubicBezTo>
                    <a:pt x="17617" y="4625"/>
                    <a:pt x="16031" y="3333"/>
                    <a:pt x="14810" y="2594"/>
                  </a:cubicBezTo>
                  <a:cubicBezTo>
                    <a:pt x="12980" y="1487"/>
                    <a:pt x="10661" y="1671"/>
                    <a:pt x="10661" y="1671"/>
                  </a:cubicBezTo>
                  <a:cubicBezTo>
                    <a:pt x="10539" y="1671"/>
                    <a:pt x="10539" y="1671"/>
                    <a:pt x="10539" y="1671"/>
                  </a:cubicBezTo>
                  <a:cubicBezTo>
                    <a:pt x="10539" y="1671"/>
                    <a:pt x="8220" y="1487"/>
                    <a:pt x="6390" y="2594"/>
                  </a:cubicBezTo>
                  <a:cubicBezTo>
                    <a:pt x="5169" y="3333"/>
                    <a:pt x="3583" y="4625"/>
                    <a:pt x="2485" y="6102"/>
                  </a:cubicBezTo>
                  <a:cubicBezTo>
                    <a:pt x="1753" y="7210"/>
                    <a:pt x="1142" y="8317"/>
                    <a:pt x="1142" y="9240"/>
                  </a:cubicBezTo>
                  <a:cubicBezTo>
                    <a:pt x="1020" y="11640"/>
                    <a:pt x="1508" y="16810"/>
                    <a:pt x="1631" y="186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25"/>
            <p:cNvSpPr/>
            <p:nvPr/>
          </p:nvSpPr>
          <p:spPr>
            <a:xfrm>
              <a:off x="-1" y="188272"/>
              <a:ext cx="405768" cy="273996"/>
            </a:xfrm>
            <a:custGeom>
              <a:avLst/>
              <a:gdLst/>
              <a:ahLst/>
              <a:cxnLst/>
              <a:rect l="l" t="t" r="r" b="b"/>
              <a:pathLst>
                <a:path w="21437" h="20959" extrusionOk="0">
                  <a:moveTo>
                    <a:pt x="19403" y="1505"/>
                  </a:moveTo>
                  <a:cubicBezTo>
                    <a:pt x="2033" y="1505"/>
                    <a:pt x="2033" y="1505"/>
                    <a:pt x="2033" y="1505"/>
                  </a:cubicBezTo>
                  <a:cubicBezTo>
                    <a:pt x="1811" y="1362"/>
                    <a:pt x="1811" y="1362"/>
                    <a:pt x="1811" y="1362"/>
                  </a:cubicBezTo>
                  <a:cubicBezTo>
                    <a:pt x="1811" y="1362"/>
                    <a:pt x="1031" y="933"/>
                    <a:pt x="1031" y="2935"/>
                  </a:cubicBezTo>
                  <a:cubicBezTo>
                    <a:pt x="920" y="4223"/>
                    <a:pt x="1031" y="5224"/>
                    <a:pt x="1254" y="5939"/>
                  </a:cubicBezTo>
                  <a:cubicBezTo>
                    <a:pt x="1477" y="6797"/>
                    <a:pt x="1811" y="7370"/>
                    <a:pt x="2145" y="7656"/>
                  </a:cubicBezTo>
                  <a:cubicBezTo>
                    <a:pt x="2702" y="8228"/>
                    <a:pt x="3036" y="8371"/>
                    <a:pt x="3036" y="8371"/>
                  </a:cubicBezTo>
                  <a:cubicBezTo>
                    <a:pt x="3370" y="8514"/>
                    <a:pt x="3370" y="8514"/>
                    <a:pt x="3370" y="8514"/>
                  </a:cubicBezTo>
                  <a:cubicBezTo>
                    <a:pt x="3481" y="8943"/>
                    <a:pt x="3481" y="8943"/>
                    <a:pt x="3481" y="8943"/>
                  </a:cubicBezTo>
                  <a:cubicBezTo>
                    <a:pt x="3481" y="8943"/>
                    <a:pt x="3704" y="13664"/>
                    <a:pt x="5374" y="16095"/>
                  </a:cubicBezTo>
                  <a:cubicBezTo>
                    <a:pt x="5596" y="16382"/>
                    <a:pt x="5596" y="16382"/>
                    <a:pt x="5596" y="16382"/>
                  </a:cubicBezTo>
                  <a:cubicBezTo>
                    <a:pt x="7155" y="18670"/>
                    <a:pt x="7823" y="19672"/>
                    <a:pt x="10718" y="19672"/>
                  </a:cubicBezTo>
                  <a:cubicBezTo>
                    <a:pt x="13613" y="19672"/>
                    <a:pt x="14281" y="18670"/>
                    <a:pt x="15840" y="16382"/>
                  </a:cubicBezTo>
                  <a:cubicBezTo>
                    <a:pt x="16062" y="16095"/>
                    <a:pt x="16062" y="16095"/>
                    <a:pt x="16062" y="16095"/>
                  </a:cubicBezTo>
                  <a:cubicBezTo>
                    <a:pt x="17732" y="13664"/>
                    <a:pt x="17955" y="8943"/>
                    <a:pt x="17955" y="8943"/>
                  </a:cubicBezTo>
                  <a:cubicBezTo>
                    <a:pt x="18066" y="8514"/>
                    <a:pt x="18066" y="8514"/>
                    <a:pt x="18066" y="8514"/>
                  </a:cubicBezTo>
                  <a:cubicBezTo>
                    <a:pt x="18400" y="8371"/>
                    <a:pt x="18400" y="8371"/>
                    <a:pt x="18400" y="8371"/>
                  </a:cubicBezTo>
                  <a:cubicBezTo>
                    <a:pt x="18400" y="8371"/>
                    <a:pt x="18734" y="8228"/>
                    <a:pt x="19291" y="7656"/>
                  </a:cubicBezTo>
                  <a:cubicBezTo>
                    <a:pt x="19625" y="7370"/>
                    <a:pt x="19959" y="6797"/>
                    <a:pt x="20182" y="5939"/>
                  </a:cubicBezTo>
                  <a:cubicBezTo>
                    <a:pt x="20405" y="5224"/>
                    <a:pt x="20516" y="4223"/>
                    <a:pt x="20405" y="2935"/>
                  </a:cubicBezTo>
                  <a:cubicBezTo>
                    <a:pt x="20405" y="933"/>
                    <a:pt x="19625" y="1362"/>
                    <a:pt x="19625" y="1362"/>
                  </a:cubicBezTo>
                  <a:cubicBezTo>
                    <a:pt x="19403" y="1505"/>
                    <a:pt x="19403" y="1505"/>
                    <a:pt x="19403" y="1505"/>
                  </a:cubicBezTo>
                  <a:close/>
                  <a:moveTo>
                    <a:pt x="2145" y="217"/>
                  </a:moveTo>
                  <a:cubicBezTo>
                    <a:pt x="19291" y="217"/>
                    <a:pt x="19291" y="217"/>
                    <a:pt x="19291" y="217"/>
                  </a:cubicBezTo>
                  <a:cubicBezTo>
                    <a:pt x="19848" y="-69"/>
                    <a:pt x="21407" y="-641"/>
                    <a:pt x="21407" y="2935"/>
                  </a:cubicBezTo>
                  <a:cubicBezTo>
                    <a:pt x="21518" y="4366"/>
                    <a:pt x="21295" y="5367"/>
                    <a:pt x="21073" y="6368"/>
                  </a:cubicBezTo>
                  <a:cubicBezTo>
                    <a:pt x="20850" y="7513"/>
                    <a:pt x="20405" y="8228"/>
                    <a:pt x="19959" y="8657"/>
                  </a:cubicBezTo>
                  <a:cubicBezTo>
                    <a:pt x="19514" y="9086"/>
                    <a:pt x="19180" y="9372"/>
                    <a:pt x="18957" y="9515"/>
                  </a:cubicBezTo>
                  <a:cubicBezTo>
                    <a:pt x="18846" y="10803"/>
                    <a:pt x="18289" y="14665"/>
                    <a:pt x="16730" y="16954"/>
                  </a:cubicBezTo>
                  <a:cubicBezTo>
                    <a:pt x="16619" y="17240"/>
                    <a:pt x="16619" y="17240"/>
                    <a:pt x="16619" y="17240"/>
                  </a:cubicBezTo>
                  <a:cubicBezTo>
                    <a:pt x="14838" y="19815"/>
                    <a:pt x="14058" y="20959"/>
                    <a:pt x="10718" y="20959"/>
                  </a:cubicBezTo>
                  <a:cubicBezTo>
                    <a:pt x="7378" y="20959"/>
                    <a:pt x="6598" y="19815"/>
                    <a:pt x="4817" y="17240"/>
                  </a:cubicBezTo>
                  <a:cubicBezTo>
                    <a:pt x="4706" y="16954"/>
                    <a:pt x="4706" y="16954"/>
                    <a:pt x="4706" y="16954"/>
                  </a:cubicBezTo>
                  <a:cubicBezTo>
                    <a:pt x="3147" y="14665"/>
                    <a:pt x="2590" y="10803"/>
                    <a:pt x="2479" y="9515"/>
                  </a:cubicBezTo>
                  <a:cubicBezTo>
                    <a:pt x="2256" y="9372"/>
                    <a:pt x="1922" y="9086"/>
                    <a:pt x="1477" y="8657"/>
                  </a:cubicBezTo>
                  <a:cubicBezTo>
                    <a:pt x="1143" y="8228"/>
                    <a:pt x="586" y="7513"/>
                    <a:pt x="363" y="6368"/>
                  </a:cubicBezTo>
                  <a:cubicBezTo>
                    <a:pt x="141" y="5367"/>
                    <a:pt x="-82" y="4366"/>
                    <a:pt x="29" y="2935"/>
                  </a:cubicBezTo>
                  <a:cubicBezTo>
                    <a:pt x="29" y="-641"/>
                    <a:pt x="1588" y="-69"/>
                    <a:pt x="2145" y="2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25"/>
            <p:cNvSpPr/>
            <p:nvPr/>
          </p:nvSpPr>
          <p:spPr>
            <a:xfrm>
              <a:off x="27109" y="183008"/>
              <a:ext cx="355064" cy="99289"/>
            </a:xfrm>
            <a:custGeom>
              <a:avLst/>
              <a:gdLst/>
              <a:ahLst/>
              <a:cxnLst/>
              <a:rect l="l" t="t" r="r" b="b"/>
              <a:pathLst>
                <a:path w="20922" h="20867" extrusionOk="0">
                  <a:moveTo>
                    <a:pt x="10496" y="9033"/>
                  </a:moveTo>
                  <a:cubicBezTo>
                    <a:pt x="9751" y="9425"/>
                    <a:pt x="9255" y="16102"/>
                    <a:pt x="8510" y="18851"/>
                  </a:cubicBezTo>
                  <a:cubicBezTo>
                    <a:pt x="7765" y="21600"/>
                    <a:pt x="3544" y="21207"/>
                    <a:pt x="2551" y="19636"/>
                  </a:cubicBezTo>
                  <a:cubicBezTo>
                    <a:pt x="1558" y="18065"/>
                    <a:pt x="1806" y="13353"/>
                    <a:pt x="1310" y="8640"/>
                  </a:cubicBezTo>
                  <a:cubicBezTo>
                    <a:pt x="813" y="3535"/>
                    <a:pt x="689" y="7069"/>
                    <a:pt x="193" y="5105"/>
                  </a:cubicBezTo>
                  <a:cubicBezTo>
                    <a:pt x="-304" y="2749"/>
                    <a:pt x="317" y="0"/>
                    <a:pt x="317" y="0"/>
                  </a:cubicBezTo>
                  <a:cubicBezTo>
                    <a:pt x="317" y="0"/>
                    <a:pt x="565" y="1178"/>
                    <a:pt x="1558" y="1178"/>
                  </a:cubicBezTo>
                  <a:cubicBezTo>
                    <a:pt x="2675" y="785"/>
                    <a:pt x="7393" y="785"/>
                    <a:pt x="8262" y="785"/>
                  </a:cubicBezTo>
                  <a:cubicBezTo>
                    <a:pt x="9006" y="785"/>
                    <a:pt x="9379" y="1178"/>
                    <a:pt x="9751" y="2356"/>
                  </a:cubicBezTo>
                  <a:cubicBezTo>
                    <a:pt x="9999" y="3535"/>
                    <a:pt x="10248" y="3535"/>
                    <a:pt x="10496" y="3535"/>
                  </a:cubicBezTo>
                  <a:cubicBezTo>
                    <a:pt x="10744" y="3535"/>
                    <a:pt x="10868" y="3535"/>
                    <a:pt x="11241" y="2356"/>
                  </a:cubicBezTo>
                  <a:cubicBezTo>
                    <a:pt x="11489" y="1178"/>
                    <a:pt x="11862" y="785"/>
                    <a:pt x="12730" y="785"/>
                  </a:cubicBezTo>
                  <a:cubicBezTo>
                    <a:pt x="13599" y="785"/>
                    <a:pt x="18193" y="785"/>
                    <a:pt x="19310" y="1178"/>
                  </a:cubicBezTo>
                  <a:cubicBezTo>
                    <a:pt x="20303" y="1178"/>
                    <a:pt x="20551" y="0"/>
                    <a:pt x="20551" y="0"/>
                  </a:cubicBezTo>
                  <a:cubicBezTo>
                    <a:pt x="20551" y="0"/>
                    <a:pt x="21296" y="2749"/>
                    <a:pt x="20675" y="5105"/>
                  </a:cubicBezTo>
                  <a:cubicBezTo>
                    <a:pt x="20179" y="7069"/>
                    <a:pt x="20055" y="3535"/>
                    <a:pt x="19558" y="8640"/>
                  </a:cubicBezTo>
                  <a:cubicBezTo>
                    <a:pt x="19062" y="13353"/>
                    <a:pt x="19310" y="18065"/>
                    <a:pt x="18317" y="19636"/>
                  </a:cubicBezTo>
                  <a:cubicBezTo>
                    <a:pt x="17324" y="21207"/>
                    <a:pt x="13227" y="21600"/>
                    <a:pt x="12482" y="18851"/>
                  </a:cubicBezTo>
                  <a:cubicBezTo>
                    <a:pt x="11613" y="16102"/>
                    <a:pt x="11241" y="9425"/>
                    <a:pt x="10496" y="90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25"/>
            <p:cNvSpPr/>
            <p:nvPr/>
          </p:nvSpPr>
          <p:spPr>
            <a:xfrm>
              <a:off x="48972" y="70889"/>
              <a:ext cx="305471" cy="11004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cubicBezTo>
                    <a:pt x="0" y="21600"/>
                    <a:pt x="447" y="16108"/>
                    <a:pt x="1490" y="13180"/>
                  </a:cubicBezTo>
                  <a:cubicBezTo>
                    <a:pt x="1937" y="12447"/>
                    <a:pt x="2383" y="11715"/>
                    <a:pt x="3128" y="10983"/>
                  </a:cubicBezTo>
                  <a:cubicBezTo>
                    <a:pt x="3873" y="10251"/>
                    <a:pt x="4916" y="9519"/>
                    <a:pt x="6257" y="9153"/>
                  </a:cubicBezTo>
                  <a:cubicBezTo>
                    <a:pt x="8491" y="8420"/>
                    <a:pt x="9981" y="8420"/>
                    <a:pt x="11023" y="8420"/>
                  </a:cubicBezTo>
                  <a:cubicBezTo>
                    <a:pt x="11172" y="8420"/>
                    <a:pt x="11321" y="8420"/>
                    <a:pt x="11619" y="8420"/>
                  </a:cubicBezTo>
                  <a:cubicBezTo>
                    <a:pt x="11619" y="8420"/>
                    <a:pt x="11768" y="8420"/>
                    <a:pt x="11768" y="8786"/>
                  </a:cubicBezTo>
                  <a:cubicBezTo>
                    <a:pt x="11768" y="8786"/>
                    <a:pt x="11768" y="8786"/>
                    <a:pt x="11768" y="8786"/>
                  </a:cubicBezTo>
                  <a:cubicBezTo>
                    <a:pt x="11768" y="10251"/>
                    <a:pt x="11619" y="10983"/>
                    <a:pt x="11321" y="11349"/>
                  </a:cubicBezTo>
                  <a:cubicBezTo>
                    <a:pt x="12662" y="10983"/>
                    <a:pt x="14599" y="9885"/>
                    <a:pt x="16386" y="8054"/>
                  </a:cubicBezTo>
                  <a:cubicBezTo>
                    <a:pt x="17876" y="6224"/>
                    <a:pt x="19068" y="4393"/>
                    <a:pt x="19663" y="2197"/>
                  </a:cubicBezTo>
                  <a:cubicBezTo>
                    <a:pt x="19961" y="732"/>
                    <a:pt x="20259" y="0"/>
                    <a:pt x="20259" y="0"/>
                  </a:cubicBezTo>
                  <a:cubicBezTo>
                    <a:pt x="20408" y="366"/>
                    <a:pt x="20408" y="1098"/>
                    <a:pt x="20259" y="2197"/>
                  </a:cubicBezTo>
                  <a:cubicBezTo>
                    <a:pt x="20110" y="5492"/>
                    <a:pt x="19514" y="13180"/>
                    <a:pt x="21600" y="16841"/>
                  </a:cubicBezTo>
                  <a:cubicBezTo>
                    <a:pt x="21004" y="20136"/>
                    <a:pt x="21004" y="20136"/>
                    <a:pt x="21004" y="20136"/>
                  </a:cubicBezTo>
                  <a:cubicBezTo>
                    <a:pt x="18770" y="15742"/>
                    <a:pt x="19366" y="7322"/>
                    <a:pt x="19663" y="4027"/>
                  </a:cubicBezTo>
                  <a:cubicBezTo>
                    <a:pt x="19663" y="3661"/>
                    <a:pt x="19663" y="3661"/>
                    <a:pt x="19663" y="3661"/>
                  </a:cubicBezTo>
                  <a:cubicBezTo>
                    <a:pt x="19663" y="3661"/>
                    <a:pt x="19663" y="3661"/>
                    <a:pt x="19663" y="3661"/>
                  </a:cubicBezTo>
                  <a:cubicBezTo>
                    <a:pt x="18919" y="6590"/>
                    <a:pt x="17578" y="9153"/>
                    <a:pt x="15939" y="10983"/>
                  </a:cubicBezTo>
                  <a:cubicBezTo>
                    <a:pt x="14003" y="13180"/>
                    <a:pt x="11619" y="14278"/>
                    <a:pt x="10279" y="14644"/>
                  </a:cubicBezTo>
                  <a:cubicBezTo>
                    <a:pt x="9534" y="14644"/>
                    <a:pt x="9236" y="14278"/>
                    <a:pt x="9236" y="13912"/>
                  </a:cubicBezTo>
                  <a:cubicBezTo>
                    <a:pt x="9236" y="12814"/>
                    <a:pt x="9385" y="12081"/>
                    <a:pt x="9683" y="11349"/>
                  </a:cubicBezTo>
                  <a:cubicBezTo>
                    <a:pt x="8789" y="11349"/>
                    <a:pt x="7448" y="11715"/>
                    <a:pt x="5810" y="12081"/>
                  </a:cubicBezTo>
                  <a:cubicBezTo>
                    <a:pt x="4469" y="12814"/>
                    <a:pt x="3426" y="13180"/>
                    <a:pt x="2681" y="13912"/>
                  </a:cubicBezTo>
                  <a:cubicBezTo>
                    <a:pt x="2086" y="14644"/>
                    <a:pt x="1639" y="15376"/>
                    <a:pt x="1192" y="16108"/>
                  </a:cubicBezTo>
                  <a:cubicBezTo>
                    <a:pt x="894" y="17207"/>
                    <a:pt x="596" y="20136"/>
                    <a:pt x="596" y="20136"/>
                  </a:cubicBezTo>
                  <a:cubicBezTo>
                    <a:pt x="0" y="21600"/>
                    <a:pt x="0" y="21600"/>
                    <a:pt x="0" y="21600"/>
                  </a:cubicBezTo>
                  <a:close/>
                  <a:moveTo>
                    <a:pt x="10130" y="11349"/>
                  </a:moveTo>
                  <a:cubicBezTo>
                    <a:pt x="9981" y="11349"/>
                    <a:pt x="9981" y="11349"/>
                    <a:pt x="9981" y="11349"/>
                  </a:cubicBezTo>
                  <a:cubicBezTo>
                    <a:pt x="9981" y="11349"/>
                    <a:pt x="10130" y="11349"/>
                    <a:pt x="10130" y="11349"/>
                  </a:cubicBezTo>
                  <a:cubicBezTo>
                    <a:pt x="10130" y="11349"/>
                    <a:pt x="10130" y="11349"/>
                    <a:pt x="10130" y="11349"/>
                  </a:cubicBezTo>
                  <a:close/>
                  <a:moveTo>
                    <a:pt x="11172" y="11349"/>
                  </a:moveTo>
                  <a:cubicBezTo>
                    <a:pt x="11023" y="11349"/>
                    <a:pt x="11023" y="11349"/>
                    <a:pt x="11023" y="11349"/>
                  </a:cubicBezTo>
                  <a:cubicBezTo>
                    <a:pt x="11023" y="11349"/>
                    <a:pt x="11023" y="11349"/>
                    <a:pt x="11023" y="11349"/>
                  </a:cubicBezTo>
                  <a:cubicBezTo>
                    <a:pt x="11023" y="11349"/>
                    <a:pt x="11023" y="11349"/>
                    <a:pt x="11023" y="11349"/>
                  </a:cubicBezTo>
                  <a:cubicBezTo>
                    <a:pt x="11172" y="11349"/>
                    <a:pt x="11172" y="11349"/>
                    <a:pt x="11172" y="11349"/>
                  </a:cubicBezTo>
                  <a:cubicBezTo>
                    <a:pt x="11172" y="11349"/>
                    <a:pt x="11172" y="11349"/>
                    <a:pt x="11172" y="11349"/>
                  </a:cubicBezTo>
                  <a:close/>
                  <a:moveTo>
                    <a:pt x="11172" y="11349"/>
                  </a:moveTo>
                  <a:cubicBezTo>
                    <a:pt x="11172" y="11349"/>
                    <a:pt x="11023" y="11349"/>
                    <a:pt x="11023" y="11349"/>
                  </a:cubicBezTo>
                  <a:cubicBezTo>
                    <a:pt x="11172" y="11349"/>
                    <a:pt x="11172" y="11349"/>
                    <a:pt x="11172" y="11349"/>
                  </a:cubicBezTo>
                  <a:cubicBezTo>
                    <a:pt x="11172" y="11349"/>
                    <a:pt x="11172" y="11349"/>
                    <a:pt x="11172" y="11349"/>
                  </a:cubicBezTo>
                  <a:cubicBezTo>
                    <a:pt x="11172" y="11349"/>
                    <a:pt x="11172" y="11349"/>
                    <a:pt x="11172" y="11349"/>
                  </a:cubicBezTo>
                  <a:close/>
                  <a:moveTo>
                    <a:pt x="11172" y="11715"/>
                  </a:moveTo>
                  <a:cubicBezTo>
                    <a:pt x="11172" y="11715"/>
                    <a:pt x="11172" y="11715"/>
                    <a:pt x="11172" y="11715"/>
                  </a:cubicBezTo>
                  <a:cubicBezTo>
                    <a:pt x="11172" y="11715"/>
                    <a:pt x="11172" y="11715"/>
                    <a:pt x="11172" y="11715"/>
                  </a:cubicBezTo>
                  <a:close/>
                  <a:moveTo>
                    <a:pt x="19812" y="2929"/>
                  </a:moveTo>
                  <a:cubicBezTo>
                    <a:pt x="19812" y="2929"/>
                    <a:pt x="19812" y="3295"/>
                    <a:pt x="19812" y="3295"/>
                  </a:cubicBezTo>
                  <a:cubicBezTo>
                    <a:pt x="19812" y="3295"/>
                    <a:pt x="19812" y="2929"/>
                    <a:pt x="19812" y="29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61" name="Google Shape;661;p25"/>
          <p:cNvSpPr/>
          <p:nvPr/>
        </p:nvSpPr>
        <p:spPr>
          <a:xfrm>
            <a:off x="10715620" y="2686420"/>
            <a:ext cx="318140" cy="30062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588" y="21600"/>
                </a:moveTo>
                <a:cubicBezTo>
                  <a:pt x="1013" y="21600"/>
                  <a:pt x="1013" y="21600"/>
                  <a:pt x="1013" y="21600"/>
                </a:cubicBezTo>
                <a:cubicBezTo>
                  <a:pt x="422" y="21600"/>
                  <a:pt x="0" y="21178"/>
                  <a:pt x="0" y="20588"/>
                </a:cubicBezTo>
                <a:cubicBezTo>
                  <a:pt x="0" y="1013"/>
                  <a:pt x="0" y="1013"/>
                  <a:pt x="0" y="1013"/>
                </a:cubicBezTo>
                <a:cubicBezTo>
                  <a:pt x="0" y="422"/>
                  <a:pt x="422" y="0"/>
                  <a:pt x="1013" y="0"/>
                </a:cubicBezTo>
                <a:cubicBezTo>
                  <a:pt x="20588" y="0"/>
                  <a:pt x="20588" y="0"/>
                  <a:pt x="20588" y="0"/>
                </a:cubicBezTo>
                <a:cubicBezTo>
                  <a:pt x="21178" y="0"/>
                  <a:pt x="21600" y="422"/>
                  <a:pt x="21600" y="1013"/>
                </a:cubicBezTo>
                <a:cubicBezTo>
                  <a:pt x="21600" y="20588"/>
                  <a:pt x="21600" y="20588"/>
                  <a:pt x="21600" y="20588"/>
                </a:cubicBezTo>
                <a:cubicBezTo>
                  <a:pt x="21600" y="21178"/>
                  <a:pt x="21178" y="21600"/>
                  <a:pt x="20588" y="21600"/>
                </a:cubicBezTo>
                <a:moveTo>
                  <a:pt x="2025" y="2025"/>
                </a:moveTo>
                <a:cubicBezTo>
                  <a:pt x="2025" y="19153"/>
                  <a:pt x="2025" y="19153"/>
                  <a:pt x="2025" y="19153"/>
                </a:cubicBezTo>
                <a:cubicBezTo>
                  <a:pt x="2363" y="18309"/>
                  <a:pt x="2869" y="17297"/>
                  <a:pt x="3966" y="16791"/>
                </a:cubicBezTo>
                <a:cubicBezTo>
                  <a:pt x="5400" y="16031"/>
                  <a:pt x="4809" y="16622"/>
                  <a:pt x="6581" y="15862"/>
                </a:cubicBezTo>
                <a:cubicBezTo>
                  <a:pt x="8353" y="15188"/>
                  <a:pt x="8775" y="14850"/>
                  <a:pt x="8775" y="14850"/>
                </a:cubicBezTo>
                <a:cubicBezTo>
                  <a:pt x="8775" y="13163"/>
                  <a:pt x="8775" y="13163"/>
                  <a:pt x="8775" y="13163"/>
                </a:cubicBezTo>
                <a:cubicBezTo>
                  <a:pt x="8775" y="13163"/>
                  <a:pt x="8184" y="12656"/>
                  <a:pt x="7931" y="11053"/>
                </a:cubicBezTo>
                <a:cubicBezTo>
                  <a:pt x="7509" y="11138"/>
                  <a:pt x="7425" y="10547"/>
                  <a:pt x="7341" y="10209"/>
                </a:cubicBezTo>
                <a:cubicBezTo>
                  <a:pt x="7341" y="9788"/>
                  <a:pt x="7172" y="8606"/>
                  <a:pt x="7678" y="8691"/>
                </a:cubicBezTo>
                <a:cubicBezTo>
                  <a:pt x="7509" y="7931"/>
                  <a:pt x="7425" y="7256"/>
                  <a:pt x="7509" y="6834"/>
                </a:cubicBezTo>
                <a:cubicBezTo>
                  <a:pt x="7594" y="5569"/>
                  <a:pt x="8859" y="4134"/>
                  <a:pt x="10800" y="4050"/>
                </a:cubicBezTo>
                <a:cubicBezTo>
                  <a:pt x="13078" y="4134"/>
                  <a:pt x="14006" y="5569"/>
                  <a:pt x="14091" y="6834"/>
                </a:cubicBezTo>
                <a:cubicBezTo>
                  <a:pt x="14175" y="7256"/>
                  <a:pt x="14091" y="7931"/>
                  <a:pt x="14006" y="8691"/>
                </a:cubicBezTo>
                <a:cubicBezTo>
                  <a:pt x="14513" y="8606"/>
                  <a:pt x="14259" y="9788"/>
                  <a:pt x="14259" y="10209"/>
                </a:cubicBezTo>
                <a:cubicBezTo>
                  <a:pt x="14175" y="10547"/>
                  <a:pt x="14091" y="11138"/>
                  <a:pt x="13669" y="11053"/>
                </a:cubicBezTo>
                <a:cubicBezTo>
                  <a:pt x="13416" y="12656"/>
                  <a:pt x="12825" y="13163"/>
                  <a:pt x="12825" y="13163"/>
                </a:cubicBezTo>
                <a:cubicBezTo>
                  <a:pt x="12825" y="14850"/>
                  <a:pt x="12825" y="14850"/>
                  <a:pt x="12825" y="14850"/>
                </a:cubicBezTo>
                <a:cubicBezTo>
                  <a:pt x="12825" y="14850"/>
                  <a:pt x="13247" y="15103"/>
                  <a:pt x="15019" y="15862"/>
                </a:cubicBezTo>
                <a:cubicBezTo>
                  <a:pt x="16791" y="16622"/>
                  <a:pt x="16200" y="16031"/>
                  <a:pt x="17634" y="16791"/>
                </a:cubicBezTo>
                <a:cubicBezTo>
                  <a:pt x="18731" y="17297"/>
                  <a:pt x="19238" y="18309"/>
                  <a:pt x="19575" y="19153"/>
                </a:cubicBezTo>
                <a:cubicBezTo>
                  <a:pt x="19575" y="2025"/>
                  <a:pt x="19575" y="2025"/>
                  <a:pt x="19575" y="2025"/>
                </a:cubicBezTo>
                <a:lnTo>
                  <a:pt x="2025" y="20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2" name="Google Shape;662;p25"/>
          <p:cNvSpPr/>
          <p:nvPr/>
        </p:nvSpPr>
        <p:spPr>
          <a:xfrm>
            <a:off x="10520926" y="799978"/>
            <a:ext cx="194694" cy="30062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953"/>
                </a:moveTo>
                <a:cubicBezTo>
                  <a:pt x="18424" y="19376"/>
                  <a:pt x="18424" y="19376"/>
                  <a:pt x="18424" y="19376"/>
                </a:cubicBezTo>
                <a:cubicBezTo>
                  <a:pt x="18424" y="19694"/>
                  <a:pt x="18106" y="19694"/>
                  <a:pt x="18106" y="20012"/>
                </a:cubicBezTo>
                <a:cubicBezTo>
                  <a:pt x="17788" y="20012"/>
                  <a:pt x="17788" y="20012"/>
                  <a:pt x="17788" y="20012"/>
                </a:cubicBezTo>
                <a:cubicBezTo>
                  <a:pt x="17471" y="20012"/>
                  <a:pt x="17471" y="20012"/>
                  <a:pt x="17471" y="20012"/>
                </a:cubicBezTo>
                <a:cubicBezTo>
                  <a:pt x="12071" y="17788"/>
                  <a:pt x="12071" y="17788"/>
                  <a:pt x="12071" y="17788"/>
                </a:cubicBezTo>
                <a:cubicBezTo>
                  <a:pt x="8894" y="21282"/>
                  <a:pt x="8894" y="21282"/>
                  <a:pt x="8894" y="21282"/>
                </a:cubicBezTo>
                <a:cubicBezTo>
                  <a:pt x="8894" y="21282"/>
                  <a:pt x="8576" y="21600"/>
                  <a:pt x="8259" y="21600"/>
                </a:cubicBezTo>
                <a:cubicBezTo>
                  <a:pt x="8259" y="21600"/>
                  <a:pt x="8259" y="21600"/>
                  <a:pt x="8259" y="21600"/>
                </a:cubicBezTo>
                <a:cubicBezTo>
                  <a:pt x="7941" y="21282"/>
                  <a:pt x="7624" y="20965"/>
                  <a:pt x="7624" y="20647"/>
                </a:cubicBezTo>
                <a:cubicBezTo>
                  <a:pt x="7624" y="16518"/>
                  <a:pt x="7624" y="16518"/>
                  <a:pt x="7624" y="16518"/>
                </a:cubicBezTo>
                <a:cubicBezTo>
                  <a:pt x="18106" y="3812"/>
                  <a:pt x="18106" y="3812"/>
                  <a:pt x="18106" y="3812"/>
                </a:cubicBezTo>
                <a:cubicBezTo>
                  <a:pt x="5082" y="14929"/>
                  <a:pt x="5082" y="14929"/>
                  <a:pt x="5082" y="14929"/>
                </a:cubicBezTo>
                <a:cubicBezTo>
                  <a:pt x="318" y="13024"/>
                  <a:pt x="318" y="13024"/>
                  <a:pt x="318" y="13024"/>
                </a:cubicBezTo>
                <a:cubicBezTo>
                  <a:pt x="0" y="12706"/>
                  <a:pt x="0" y="12706"/>
                  <a:pt x="0" y="12388"/>
                </a:cubicBezTo>
                <a:cubicBezTo>
                  <a:pt x="0" y="12071"/>
                  <a:pt x="0" y="11753"/>
                  <a:pt x="318" y="11435"/>
                </a:cubicBezTo>
                <a:cubicBezTo>
                  <a:pt x="20329" y="0"/>
                  <a:pt x="20329" y="0"/>
                  <a:pt x="20329" y="0"/>
                </a:cubicBezTo>
                <a:cubicBezTo>
                  <a:pt x="20647" y="0"/>
                  <a:pt x="20647" y="0"/>
                  <a:pt x="20647" y="0"/>
                </a:cubicBezTo>
                <a:cubicBezTo>
                  <a:pt x="20965" y="0"/>
                  <a:pt x="20965" y="0"/>
                  <a:pt x="21282" y="0"/>
                </a:cubicBezTo>
                <a:cubicBezTo>
                  <a:pt x="21600" y="318"/>
                  <a:pt x="21600" y="635"/>
                  <a:pt x="21600" y="9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7" name="Google Shape;667;p26" descr="Рисунок 1"/>
          <p:cNvPicPr preferRelativeResize="0"/>
          <p:nvPr/>
        </p:nvPicPr>
        <p:blipFill rotWithShape="1">
          <a:blip r:embed="rId3">
            <a:alphaModFix/>
          </a:blip>
          <a:srcRect l="30508" t="24802" r="31098" b="22701"/>
          <a:stretch/>
        </p:blipFill>
        <p:spPr>
          <a:xfrm>
            <a:off x="8220075" y="2382838"/>
            <a:ext cx="3275013" cy="2520951"/>
          </a:xfrm>
          <a:prstGeom prst="rect">
            <a:avLst/>
          </a:prstGeom>
          <a:noFill/>
          <a:ln>
            <a:noFill/>
          </a:ln>
        </p:spPr>
      </p:pic>
      <p:sp>
        <p:nvSpPr>
          <p:cNvPr id="668" name="Google Shape;668;p26"/>
          <p:cNvSpPr txBox="1">
            <a:spLocks noGrp="1"/>
          </p:cNvSpPr>
          <p:nvPr>
            <p:ph type="title"/>
          </p:nvPr>
        </p:nvSpPr>
        <p:spPr>
          <a:xfrm>
            <a:off x="1414462" y="3595687"/>
            <a:ext cx="9144001" cy="863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59090"/>
              <a:buFont typeface="Calibri"/>
              <a:buNone/>
            </a:pPr>
            <a:r>
              <a:rPr lang="ru-RU">
                <a:solidFill>
                  <a:srgbClr val="002060"/>
                </a:solidFill>
              </a:rPr>
              <a:t>ЗАПРЕЩЕННОЕ </a:t>
            </a:r>
            <a:br>
              <a:rPr lang="ru-RU">
                <a:solidFill>
                  <a:srgbClr val="002060"/>
                </a:solidFill>
              </a:rPr>
            </a:br>
            <a:r>
              <a:rPr lang="ru-RU">
                <a:solidFill>
                  <a:srgbClr val="002060"/>
                </a:solidFill>
              </a:rPr>
              <a:t>СОТРУДНИЧЕСТВО</a:t>
            </a:r>
            <a:endParaRPr/>
          </a:p>
        </p:txBody>
      </p:sp>
      <p:sp>
        <p:nvSpPr>
          <p:cNvPr id="669" name="Google Shape;669;p26"/>
          <p:cNvSpPr txBox="1"/>
          <p:nvPr/>
        </p:nvSpPr>
        <p:spPr>
          <a:xfrm>
            <a:off x="1524000" y="273378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alibri"/>
              <a:buNone/>
            </a:pPr>
            <a:r>
              <a:rPr lang="ru-RU" sz="28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СОУЧАСТИЕ</a:t>
            </a:r>
            <a:endParaRPr/>
          </a:p>
        </p:txBody>
      </p:sp>
      <p:sp>
        <p:nvSpPr>
          <p:cNvPr id="670" name="Google Shape;670;p26"/>
          <p:cNvSpPr txBox="1"/>
          <p:nvPr/>
        </p:nvSpPr>
        <p:spPr>
          <a:xfrm>
            <a:off x="1127124" y="1052512"/>
            <a:ext cx="10009190" cy="212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ru-RU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Помощь, поощрение, способствование, подстрекательство, вступление в сговор, сокрытие или любой другой вид намеренного соучастия, включая нарушение или попытку нарушения антидопинговых правил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1" name="Google Shape;671;p26"/>
          <p:cNvSpPr txBox="1"/>
          <p:nvPr/>
        </p:nvSpPr>
        <p:spPr>
          <a:xfrm>
            <a:off x="1127124" y="4797425"/>
            <a:ext cx="10009190" cy="131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ru-RU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Например, сотрудничество спортсмена в профессиональном качестве, с любым персоналом спортсмена, который отбывает срок дисквалификации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Google Shape;672;p26"/>
          <p:cNvSpPr txBox="1">
            <a:spLocks noGrp="1"/>
          </p:cNvSpPr>
          <p:nvPr>
            <p:ph type="sldNum" idx="12"/>
          </p:nvPr>
        </p:nvSpPr>
        <p:spPr>
          <a:xfrm>
            <a:off x="11308744" y="6406785"/>
            <a:ext cx="273656" cy="264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/>
          </a:p>
        </p:txBody>
      </p:sp>
      <p:grpSp>
        <p:nvGrpSpPr>
          <p:cNvPr id="673" name="Google Shape;673;p26"/>
          <p:cNvGrpSpPr/>
          <p:nvPr/>
        </p:nvGrpSpPr>
        <p:grpSpPr>
          <a:xfrm flipH="1">
            <a:off x="-592772" y="5610573"/>
            <a:ext cx="2245756" cy="1430594"/>
            <a:chOff x="10420350" y="5334000"/>
            <a:chExt cx="2524125" cy="1524000"/>
          </a:xfrm>
        </p:grpSpPr>
        <p:sp>
          <p:nvSpPr>
            <p:cNvPr id="674" name="Google Shape;674;p26"/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name="adj" fmla="val 65854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26"/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name="adj" fmla="val 65854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27"/>
          <p:cNvSpPr txBox="1">
            <a:spLocks noGrp="1"/>
          </p:cNvSpPr>
          <p:nvPr>
            <p:ph type="sldNum" idx="12"/>
          </p:nvPr>
        </p:nvSpPr>
        <p:spPr>
          <a:xfrm>
            <a:off x="11308744" y="6406785"/>
            <a:ext cx="273656" cy="264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27</a:t>
            </a:fld>
            <a:endParaRPr/>
          </a:p>
        </p:txBody>
      </p:sp>
      <p:sp>
        <p:nvSpPr>
          <p:cNvPr id="681" name="Google Shape;681;p27"/>
          <p:cNvSpPr txBox="1"/>
          <p:nvPr/>
        </p:nvSpPr>
        <p:spPr>
          <a:xfrm>
            <a:off x="734210" y="186960"/>
            <a:ext cx="10995842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Calibri"/>
              <a:buNone/>
            </a:pPr>
            <a:r>
              <a:rPr lang="ru-RU" sz="27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Как узнать, дисквалифицирован ли тренер/врач/персонал спортсмена?</a:t>
            </a:r>
            <a:endParaRPr/>
          </a:p>
        </p:txBody>
      </p:sp>
      <p:sp>
        <p:nvSpPr>
          <p:cNvPr id="682" name="Google Shape;682;p27"/>
          <p:cNvSpPr txBox="1"/>
          <p:nvPr/>
        </p:nvSpPr>
        <p:spPr>
          <a:xfrm>
            <a:off x="3342806" y="897706"/>
            <a:ext cx="6972847" cy="64498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r>
              <a:rPr lang="ru-RU"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СПИСОК ДИСКВАЛИФИЦИРОВАННЫХ СПОРТСМЕНОВ И ПЕРСОНАЛА СПОРТСМЕНА</a:t>
            </a:r>
            <a:endParaRPr/>
          </a:p>
        </p:txBody>
      </p:sp>
      <p:sp>
        <p:nvSpPr>
          <p:cNvPr id="683" name="Google Shape;683;p27"/>
          <p:cNvSpPr txBox="1"/>
          <p:nvPr/>
        </p:nvSpPr>
        <p:spPr>
          <a:xfrm>
            <a:off x="4276361" y="1760346"/>
            <a:ext cx="2106072" cy="333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ru-RU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Сайт РАА «РУСАДА»</a:t>
            </a:r>
            <a:endParaRPr/>
          </a:p>
        </p:txBody>
      </p:sp>
      <p:sp>
        <p:nvSpPr>
          <p:cNvPr id="684" name="Google Shape;684;p27"/>
          <p:cNvSpPr txBox="1"/>
          <p:nvPr/>
        </p:nvSpPr>
        <p:spPr>
          <a:xfrm>
            <a:off x="7551844" y="1749749"/>
            <a:ext cx="2106072" cy="333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ru-RU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Дисквалификации</a:t>
            </a:r>
            <a:endParaRPr/>
          </a:p>
        </p:txBody>
      </p:sp>
      <p:pic>
        <p:nvPicPr>
          <p:cNvPr id="685" name="Google Shape;685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449" y="909677"/>
            <a:ext cx="1419098" cy="1419098"/>
          </a:xfrm>
          <a:prstGeom prst="rect">
            <a:avLst/>
          </a:prstGeom>
          <a:noFill/>
          <a:ln>
            <a:noFill/>
          </a:ln>
        </p:spPr>
      </p:pic>
      <p:sp>
        <p:nvSpPr>
          <p:cNvPr id="686" name="Google Shape;686;p27"/>
          <p:cNvSpPr/>
          <p:nvPr/>
        </p:nvSpPr>
        <p:spPr>
          <a:xfrm>
            <a:off x="6428151" y="1867176"/>
            <a:ext cx="1077975" cy="18466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8575" cap="flat" cmpd="sng">
            <a:solidFill>
              <a:srgbClr val="002060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7" name="Google Shape;687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29473" y="2280639"/>
            <a:ext cx="7875330" cy="4390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2" name="Google Shape;692;p28"/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</p:grpSpPr>
        <p:sp>
          <p:nvSpPr>
            <p:cNvPr id="693" name="Google Shape;693;p28"/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name="adj" fmla="val 65854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28"/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name="adj" fmla="val 65854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5" name="Google Shape;695;p28"/>
          <p:cNvSpPr txBox="1"/>
          <p:nvPr/>
        </p:nvSpPr>
        <p:spPr>
          <a:xfrm>
            <a:off x="1391920" y="2360230"/>
            <a:ext cx="10571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ru-RU" sz="1800" b="1"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ru-RU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.11.1</a:t>
            </a:r>
            <a:r>
              <a:rPr lang="ru-RU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Запугивание</a:t>
            </a:r>
            <a:r>
              <a:rPr lang="ru-RU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с намерением воспрепятствовать лицу предоставить информацию о возможном нарушении антидопинговых правил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6" name="Google Shape;696;p28"/>
          <p:cNvSpPr txBox="1"/>
          <p:nvPr/>
        </p:nvSpPr>
        <p:spPr>
          <a:xfrm>
            <a:off x="1516823" y="4012333"/>
            <a:ext cx="105717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ru-RU" sz="1800" b="1"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ru-RU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.11.2</a:t>
            </a:r>
            <a:r>
              <a:rPr lang="ru-RU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Преследование лица</a:t>
            </a:r>
            <a:r>
              <a:rPr lang="ru-RU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предоставившего доказательства и информацию о возможном нарушении антидопинговых правил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Для целей статьи 2.11 преследование, угрозы и запугивание – это в том числе недобросовестные действия, являющиеся несоразмерной реакцией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97" name="Google Shape;697;p28"/>
          <p:cNvGrpSpPr/>
          <p:nvPr/>
        </p:nvGrpSpPr>
        <p:grpSpPr>
          <a:xfrm>
            <a:off x="2889989" y="398272"/>
            <a:ext cx="7210064" cy="1015249"/>
            <a:chOff x="-113017" y="-435598"/>
            <a:chExt cx="7210062" cy="1015247"/>
          </a:xfrm>
        </p:grpSpPr>
        <p:sp>
          <p:nvSpPr>
            <p:cNvPr id="698" name="Google Shape;698;p28"/>
            <p:cNvSpPr/>
            <p:nvPr/>
          </p:nvSpPr>
          <p:spPr>
            <a:xfrm>
              <a:off x="-113017" y="-435598"/>
              <a:ext cx="7210062" cy="101524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Open Sans"/>
                <a:buNone/>
              </a:pPr>
              <a:endPara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9" name="Google Shape;699;p28"/>
            <p:cNvSpPr txBox="1"/>
            <p:nvPr/>
          </p:nvSpPr>
          <p:spPr>
            <a:xfrm>
              <a:off x="-113017" y="-343472"/>
              <a:ext cx="7210062" cy="8309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ru-RU" sz="16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ДЕЙСТВИЯ СПОРТСМЕНА ИЛИ ИНОГО ЛИЦА, НАПРАВЛЕННЫЕ НА ВОСПРЕПЯТСТВОВАНИЕ ИЛИ ПРЕСЛЕДОВАНИЕ ЗА ПРЕДОСТАВЛЕНИЕ ИНФОРМАЦИИ УПОЛНОМОЧЕННЫМ ОРГАНАМ</a:t>
              </a:r>
              <a:endParaRPr/>
            </a:p>
          </p:txBody>
        </p:sp>
      </p:grpSp>
      <p:sp>
        <p:nvSpPr>
          <p:cNvPr id="700" name="Google Shape;700;p28"/>
          <p:cNvSpPr/>
          <p:nvPr/>
        </p:nvSpPr>
        <p:spPr>
          <a:xfrm>
            <a:off x="390995" y="2410909"/>
            <a:ext cx="870156" cy="46509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8575" cap="flat" cmpd="sng">
            <a:solidFill>
              <a:srgbClr val="002060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1" name="Google Shape;701;p28"/>
          <p:cNvSpPr/>
          <p:nvPr/>
        </p:nvSpPr>
        <p:spPr>
          <a:xfrm>
            <a:off x="390995" y="3974550"/>
            <a:ext cx="870156" cy="46509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8575" cap="flat" cmpd="sng">
            <a:solidFill>
              <a:srgbClr val="002060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29"/>
          <p:cNvSpPr txBox="1">
            <a:spLocks noGrp="1"/>
          </p:cNvSpPr>
          <p:nvPr>
            <p:ph type="sldNum" idx="12"/>
          </p:nvPr>
        </p:nvSpPr>
        <p:spPr>
          <a:xfrm>
            <a:off x="11308744" y="6406785"/>
            <a:ext cx="273656" cy="264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29</a:t>
            </a:fld>
            <a:endParaRPr/>
          </a:p>
        </p:txBody>
      </p:sp>
      <p:sp>
        <p:nvSpPr>
          <p:cNvPr id="707" name="Google Shape;707;p29"/>
          <p:cNvSpPr txBox="1"/>
          <p:nvPr/>
        </p:nvSpPr>
        <p:spPr>
          <a:xfrm>
            <a:off x="1197027" y="392430"/>
            <a:ext cx="9463486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Calibri"/>
              <a:buNone/>
            </a:pPr>
            <a:r>
              <a:rPr lang="ru-RU" sz="32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Помните!</a:t>
            </a:r>
            <a:br>
              <a:rPr lang="ru-RU" sz="32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2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Calibri"/>
              <a:buNone/>
            </a:pPr>
            <a:r>
              <a:rPr lang="ru-RU" sz="32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Антидопинг является неотъемлемой частью спорта!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B8D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B8D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B8D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8" name="Google Shape;708;p29" descr="73c5fe82b24794c036e86386fca15fc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78522" y="2516814"/>
            <a:ext cx="5834956" cy="3889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"/>
          <p:cNvSpPr txBox="1"/>
          <p:nvPr/>
        </p:nvSpPr>
        <p:spPr>
          <a:xfrm>
            <a:off x="4368545" y="1838241"/>
            <a:ext cx="7170420" cy="3721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ru-RU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Разработаны в соответствии с Федеральным законом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ru-RU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«О физической культуре и спорте в РФ».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Calibri"/>
              <a:buNone/>
            </a:pPr>
            <a:endParaRPr sz="2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7980" marR="338455" lvl="0" indent="63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ru-RU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Положения Правил соответствуют положениям  Международной конвенции о борьбе с допингом  в спорте (2005) и ратифицированной ФЗ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065" marR="508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ru-RU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«О ратификации Международной конвенции о борьбе  с допингом в спорте»,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5769" marR="439419" lvl="0" indent="0" algn="ctr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ru-RU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Всемирного антидопингового кодекса и Международных стандартов ВАДА.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3"/>
          <p:cNvSpPr/>
          <p:nvPr/>
        </p:nvSpPr>
        <p:spPr>
          <a:xfrm>
            <a:off x="420623" y="1380744"/>
            <a:ext cx="2921507" cy="412546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3"/>
          <p:cNvSpPr txBox="1"/>
          <p:nvPr/>
        </p:nvSpPr>
        <p:spPr>
          <a:xfrm>
            <a:off x="2319290" y="254778"/>
            <a:ext cx="837830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Calibri"/>
              <a:buNone/>
            </a:pPr>
            <a:r>
              <a:rPr lang="ru-RU" sz="32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Общероссийские антидопинговые правила</a:t>
            </a:r>
            <a:endParaRPr/>
          </a:p>
        </p:txBody>
      </p:sp>
      <p:grpSp>
        <p:nvGrpSpPr>
          <p:cNvPr id="283" name="Google Shape;283;p3"/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</p:grpSpPr>
        <p:sp>
          <p:nvSpPr>
            <p:cNvPr id="284" name="Google Shape;284;p3"/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name="adj" fmla="val 65854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name="adj" fmla="val 65854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"/>
          <p:cNvSpPr txBox="1">
            <a:spLocks noGrp="1"/>
          </p:cNvSpPr>
          <p:nvPr>
            <p:ph type="body" idx="1"/>
          </p:nvPr>
        </p:nvSpPr>
        <p:spPr>
          <a:xfrm>
            <a:off x="496885" y="3631912"/>
            <a:ext cx="11582400" cy="525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ru-RU">
                <a:solidFill>
                  <a:schemeClr val="dk1"/>
                </a:solidFill>
              </a:rPr>
              <a:t>защита фундаментального права спортсменов участвовать в соревнованиях, свободных от допинга</a:t>
            </a:r>
            <a:endParaRPr>
              <a:solidFill>
                <a:schemeClr val="dk1"/>
              </a:solidFill>
            </a:endParaRPr>
          </a:p>
          <a:p>
            <a:pPr marL="342900" lvl="0" indent="-139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91" name="Google Shape;291;p4"/>
          <p:cNvSpPr txBox="1">
            <a:spLocks noGrp="1"/>
          </p:cNvSpPr>
          <p:nvPr>
            <p:ph type="sldNum" idx="12"/>
          </p:nvPr>
        </p:nvSpPr>
        <p:spPr>
          <a:xfrm>
            <a:off x="11393502" y="6406785"/>
            <a:ext cx="188898" cy="264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/>
          </a:p>
        </p:txBody>
      </p:sp>
      <p:sp>
        <p:nvSpPr>
          <p:cNvPr id="292" name="Google Shape;292;p4"/>
          <p:cNvSpPr txBox="1"/>
          <p:nvPr/>
        </p:nvSpPr>
        <p:spPr>
          <a:xfrm>
            <a:off x="5301232" y="778510"/>
            <a:ext cx="1589536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600"/>
              <a:buFont typeface="Arial"/>
              <a:buNone/>
            </a:pPr>
            <a:r>
              <a:rPr lang="ru-RU" sz="46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Цель</a:t>
            </a:r>
            <a:endParaRPr sz="46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3" name="Google Shape;293;p4"/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</p:grpSpPr>
        <p:sp>
          <p:nvSpPr>
            <p:cNvPr id="294" name="Google Shape;294;p4"/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name="adj" fmla="val 65854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4"/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name="adj" fmla="val 65854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6" name="Google Shape;296;p4"/>
          <p:cNvSpPr/>
          <p:nvPr/>
        </p:nvSpPr>
        <p:spPr>
          <a:xfrm>
            <a:off x="5659120" y="1741720"/>
            <a:ext cx="944880" cy="148436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5"/>
          <p:cNvSpPr txBox="1"/>
          <p:nvPr/>
        </p:nvSpPr>
        <p:spPr>
          <a:xfrm>
            <a:off x="4215331" y="215150"/>
            <a:ext cx="420947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Montserrat SemiBold"/>
              <a:buNone/>
            </a:pPr>
            <a:r>
              <a:rPr lang="ru-RU" sz="3600" b="1" i="0" u="none" strike="noStrike" cap="none">
                <a:solidFill>
                  <a:srgbClr val="00206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Что такое допинг?</a:t>
            </a:r>
            <a:endParaRPr sz="3600" b="1" i="0" u="none" strike="noStrike" cap="none">
              <a:solidFill>
                <a:srgbClr val="00206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02" name="Google Shape;302;p5"/>
          <p:cNvSpPr/>
          <p:nvPr/>
        </p:nvSpPr>
        <p:spPr>
          <a:xfrm>
            <a:off x="342749" y="1644271"/>
            <a:ext cx="6096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alibri"/>
              <a:buNone/>
            </a:pPr>
            <a:r>
              <a:rPr lang="ru-RU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ДОПИНГ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3" name="Google Shape;30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40206" y="1128640"/>
            <a:ext cx="3722694" cy="5234681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5"/>
          <p:cNvSpPr txBox="1"/>
          <p:nvPr/>
        </p:nvSpPr>
        <p:spPr>
          <a:xfrm>
            <a:off x="546087" y="4257964"/>
            <a:ext cx="6298925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rPr lang="ru-RU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Всемирный антидопинговый кодекс ВАДА - основополагающий документ, регламентирующий деятельность в сфере борьбы с допингом в спорте.</a:t>
            </a: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5" name="Google Shape;305;p5"/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</p:grpSpPr>
        <p:sp>
          <p:nvSpPr>
            <p:cNvPr id="306" name="Google Shape;306;p5"/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name="adj" fmla="val 65854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name="adj" fmla="val 65854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8" name="Google Shape;308;p5"/>
          <p:cNvSpPr txBox="1"/>
          <p:nvPr/>
        </p:nvSpPr>
        <p:spPr>
          <a:xfrm>
            <a:off x="456925" y="2952400"/>
            <a:ext cx="6207760" cy="646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ЭТО СОВЕРШЕНИЕ ОДНОГО ИЛИ НЕСКОЛЬКИХ НАРУШЕНИЙ АНТИДОПИНГОВЫХ ПРАВИЛ</a:t>
            </a:r>
            <a:endParaRPr/>
          </a:p>
        </p:txBody>
      </p:sp>
      <p:sp>
        <p:nvSpPr>
          <p:cNvPr id="309" name="Google Shape;309;p5"/>
          <p:cNvSpPr/>
          <p:nvPr/>
        </p:nvSpPr>
        <p:spPr>
          <a:xfrm>
            <a:off x="3131669" y="2138420"/>
            <a:ext cx="518160" cy="853541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6"/>
          <p:cNvSpPr txBox="1">
            <a:spLocks noGrp="1"/>
          </p:cNvSpPr>
          <p:nvPr>
            <p:ph type="body" idx="1"/>
          </p:nvPr>
        </p:nvSpPr>
        <p:spPr>
          <a:xfrm>
            <a:off x="609600" y="1844675"/>
            <a:ext cx="10972800" cy="3633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r>
              <a:rPr lang="ru-RU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Любой тренер, педагог, менеджер, агент, технический персонал команды, официальное лицо, медицинский, парамедицинский персонал, родитель или любое иное лицо, работающее со спортсменом, оказывающее ему медицинскую помощь или помогающее спортсмену при подготовке и участии в спортивных соревнованиях.</a:t>
            </a:r>
            <a:endParaRPr/>
          </a:p>
        </p:txBody>
      </p:sp>
      <p:sp>
        <p:nvSpPr>
          <p:cNvPr id="315" name="Google Shape;315;p6"/>
          <p:cNvSpPr txBox="1">
            <a:spLocks noGrp="1"/>
          </p:cNvSpPr>
          <p:nvPr>
            <p:ph type="sldNum" idx="12"/>
          </p:nvPr>
        </p:nvSpPr>
        <p:spPr>
          <a:xfrm>
            <a:off x="11411522" y="6400413"/>
            <a:ext cx="17087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ru-RU">
                <a:latin typeface="Calibri"/>
                <a:ea typeface="Calibri"/>
                <a:cs typeface="Calibri"/>
                <a:sym typeface="Calibri"/>
              </a:rPr>
              <a:t>6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6"/>
          <p:cNvSpPr txBox="1"/>
          <p:nvPr/>
        </p:nvSpPr>
        <p:spPr>
          <a:xfrm>
            <a:off x="675153" y="633868"/>
            <a:ext cx="788933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lang="ru-RU" sz="36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Кто является персоналом спортсмена?</a:t>
            </a:r>
            <a:endParaRPr/>
          </a:p>
        </p:txBody>
      </p:sp>
      <p:grpSp>
        <p:nvGrpSpPr>
          <p:cNvPr id="317" name="Google Shape;317;p6"/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</p:grpSpPr>
        <p:sp>
          <p:nvSpPr>
            <p:cNvPr id="318" name="Google Shape;318;p6"/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name="adj" fmla="val 65854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6"/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name="adj" fmla="val 65854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p7" descr="Рисунок 2"/>
          <p:cNvPicPr preferRelativeResize="0"/>
          <p:nvPr/>
        </p:nvPicPr>
        <p:blipFill rotWithShape="1">
          <a:blip r:embed="rId3">
            <a:alphaModFix/>
          </a:blip>
          <a:srcRect l="32280" t="24801" r="35234" b="26900"/>
          <a:stretch/>
        </p:blipFill>
        <p:spPr>
          <a:xfrm>
            <a:off x="8918575" y="4264025"/>
            <a:ext cx="3044826" cy="2547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7" descr="Объект 3"/>
          <p:cNvPicPr preferRelativeResize="0"/>
          <p:nvPr/>
        </p:nvPicPr>
        <p:blipFill rotWithShape="1">
          <a:blip r:embed="rId4">
            <a:alphaModFix/>
          </a:blip>
          <a:srcRect l="12411" t="30861" r="54474" b="21408"/>
          <a:stretch/>
        </p:blipFill>
        <p:spPr>
          <a:xfrm>
            <a:off x="4767263" y="3903663"/>
            <a:ext cx="3405188" cy="2760662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7"/>
          <p:cNvSpPr txBox="1">
            <a:spLocks noGrp="1"/>
          </p:cNvSpPr>
          <p:nvPr>
            <p:ph type="sldNum" idx="12"/>
          </p:nvPr>
        </p:nvSpPr>
        <p:spPr>
          <a:xfrm>
            <a:off x="11393502" y="6406785"/>
            <a:ext cx="188898" cy="264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/>
          </a:p>
        </p:txBody>
      </p:sp>
      <p:sp>
        <p:nvSpPr>
          <p:cNvPr id="327" name="Google Shape;327;p7"/>
          <p:cNvSpPr txBox="1"/>
          <p:nvPr/>
        </p:nvSpPr>
        <p:spPr>
          <a:xfrm>
            <a:off x="1664492" y="460600"/>
            <a:ext cx="8700457" cy="3200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700"/>
              <a:buFont typeface="Arial"/>
              <a:buNone/>
            </a:pPr>
            <a:r>
              <a:rPr lang="ru-RU" sz="37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Существует всего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B8D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Arial"/>
              <a:buNone/>
            </a:pPr>
            <a:r>
              <a:rPr lang="ru-RU" sz="5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r>
              <a:rPr lang="ru-RU" sz="37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видов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B8D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700"/>
              <a:buFont typeface="Arial"/>
              <a:buNone/>
            </a:pPr>
            <a:r>
              <a:rPr lang="ru-RU" sz="37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нарушений антидопинговых правил</a:t>
            </a:r>
            <a:endParaRPr sz="18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8" name="Google Shape;328;p7"/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</p:grpSpPr>
        <p:sp>
          <p:nvSpPr>
            <p:cNvPr id="329" name="Google Shape;329;p7"/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name="adj" fmla="val 65854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7"/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name="adj" fmla="val 65854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8"/>
          <p:cNvSpPr/>
          <p:nvPr/>
        </p:nvSpPr>
        <p:spPr>
          <a:xfrm>
            <a:off x="4986867" y="2603714"/>
            <a:ext cx="2218267" cy="2218267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8"/>
          <p:cNvSpPr txBox="1"/>
          <p:nvPr/>
        </p:nvSpPr>
        <p:spPr>
          <a:xfrm>
            <a:off x="205465" y="510924"/>
            <a:ext cx="11709870" cy="714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ru-RU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Наличие запрещенной субстанции в пробе</a:t>
            </a: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ru-RU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Использование или попытка использования запрещенной субстанции или метода</a:t>
            </a: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ru-RU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Уклонение, отказ или неявка на процедуру сдачи пробы</a:t>
            </a: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ru-RU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Нарушение порядка предоставления информации о местонахождении</a:t>
            </a: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ru-RU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Фальсификация или попытка фальсификации</a:t>
            </a: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ru-RU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Обладание запрещенной субстанцией или методом</a:t>
            </a: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ru-RU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Распространение или попытка распространения</a:t>
            </a: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ru-RU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Назначение или попытка назначения</a:t>
            </a: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ru-RU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Соучастие</a:t>
            </a: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ru-RU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Запрещенное сотрудничество</a:t>
            </a: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ru-RU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Действие спортсмена или иного лица, направленные на воспрепятствование или преследование за предоставление информации уполномоченным органам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8"/>
          <p:cNvSpPr txBox="1"/>
          <p:nvPr/>
        </p:nvSpPr>
        <p:spPr>
          <a:xfrm>
            <a:off x="3552932" y="146786"/>
            <a:ext cx="653360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ru-RU" sz="2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ВИДЫ НАРУШЕНИЙ А/Д ПРАВИЛ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9"/>
          <p:cNvSpPr txBox="1">
            <a:spLocks noGrp="1"/>
          </p:cNvSpPr>
          <p:nvPr>
            <p:ph type="sldNum" idx="12"/>
          </p:nvPr>
        </p:nvSpPr>
        <p:spPr>
          <a:xfrm>
            <a:off x="11393502" y="6406785"/>
            <a:ext cx="188898" cy="264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/>
          </a:p>
        </p:txBody>
      </p:sp>
      <p:sp>
        <p:nvSpPr>
          <p:cNvPr id="343" name="Google Shape;343;p9"/>
          <p:cNvSpPr txBox="1"/>
          <p:nvPr/>
        </p:nvSpPr>
        <p:spPr>
          <a:xfrm>
            <a:off x="2713222" y="248703"/>
            <a:ext cx="7578355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Arial"/>
              <a:buNone/>
            </a:pPr>
            <a:r>
              <a:rPr lang="ru-RU" sz="27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Как запомнить антидопинговые правила?</a:t>
            </a:r>
            <a:endParaRPr sz="27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9"/>
          <p:cNvSpPr txBox="1"/>
          <p:nvPr/>
        </p:nvSpPr>
        <p:spPr>
          <a:xfrm>
            <a:off x="6009494" y="3249930"/>
            <a:ext cx="173012" cy="358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345" name="Google Shape;345;p9"/>
          <p:cNvSpPr txBox="1"/>
          <p:nvPr/>
        </p:nvSpPr>
        <p:spPr>
          <a:xfrm>
            <a:off x="6136494" y="3376930"/>
            <a:ext cx="173012" cy="358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346" name="Google Shape;346;p9"/>
          <p:cNvSpPr txBox="1"/>
          <p:nvPr/>
        </p:nvSpPr>
        <p:spPr>
          <a:xfrm>
            <a:off x="264306" y="1548952"/>
            <a:ext cx="11836399" cy="2092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None/>
            </a:pPr>
            <a:r>
              <a:rPr lang="ru-RU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Памятки и брошюры доступны на сайте Российского антидопингового агентства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600"/>
              <a:buFont typeface="Calibri"/>
              <a:buNone/>
            </a:pPr>
            <a:r>
              <a:rPr lang="ru-RU" sz="2600" b="0" i="0" u="sng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www.rusada.ru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None/>
            </a:pPr>
            <a:r>
              <a:rPr lang="ru-RU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None/>
            </a:pPr>
            <a:r>
              <a:rPr lang="ru-RU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 разделе Образование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7" name="Google Shape;347;p9"/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</p:grpSpPr>
        <p:sp>
          <p:nvSpPr>
            <p:cNvPr id="348" name="Google Shape;348;p9"/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name="adj" fmla="val 65854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9"/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name="adj" fmla="val 65854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50" name="Google Shape;350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43268" y="3862070"/>
            <a:ext cx="2132476" cy="2132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808</Words>
  <Application>Microsoft Office PowerPoint</Application>
  <PresentationFormat>Широкоэкранный</PresentationFormat>
  <Paragraphs>179</Paragraphs>
  <Slides>29</Slides>
  <Notes>29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29</vt:i4>
      </vt:variant>
    </vt:vector>
  </HeadingPairs>
  <TitlesOfParts>
    <vt:vector size="39" baseType="lpstr">
      <vt:lpstr>Open Sans</vt:lpstr>
      <vt:lpstr>Arial</vt:lpstr>
      <vt:lpstr>Gill Sans</vt:lpstr>
      <vt:lpstr>Calibri</vt:lpstr>
      <vt:lpstr>Montserrat SemiBold</vt:lpstr>
      <vt:lpstr>Helvetica Neue</vt:lpstr>
      <vt:lpstr>Open Sans ExtraBold</vt:lpstr>
      <vt:lpstr>Тема Office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НАЛИЧИЕ  ЗАПРЕЩЕННОЙ СУБСТАНЦИИ  В ПРОБЕ      ИСПОЛЬЗОВАНИЕ  ИЛИ ПОПЫТКА ИСПОЛЬЗОВАНИЯ ЗАПРЕЩЕННОЙ СУБСТАНЦИИ  ИЛИ МЕТОДА </vt:lpstr>
      <vt:lpstr>Презентация PowerPoint</vt:lpstr>
      <vt:lpstr>ОТКАЗ И ИНОЕ УКЛОНЕНИЕ ОТ СДАЧИ ПРОБЫ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ФАЛЬСИФИКАЦИЯ ИЛИ ПОПЫТКА ФАЛЬСИФИКАЦИИ</vt:lpstr>
      <vt:lpstr>ОБЛАДАНИЕ ЗАПРЕЩЕННЫМИ СУБСТАНЦИЯМИ И МЕТОДАМИ </vt:lpstr>
      <vt:lpstr>Презентация PowerPoint</vt:lpstr>
      <vt:lpstr>РАСПРОСТРАНЕНИЕ ИЛИ  ПОПЫТКА РАСПРОСТРАНЕНИЯ</vt:lpstr>
      <vt:lpstr>ЗАПРЕЩЕННОЕ  СОТРУДНИЧЕСТВО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Потысьева Анна Николаевна</cp:lastModifiedBy>
  <cp:revision>2</cp:revision>
  <dcterms:modified xsi:type="dcterms:W3CDTF">2021-11-22T10:41:53Z</dcterms:modified>
</cp:coreProperties>
</file>